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9" r:id="rId3"/>
    <p:sldId id="267" r:id="rId4"/>
    <p:sldId id="268" r:id="rId5"/>
    <p:sldId id="271" r:id="rId6"/>
    <p:sldId id="259" r:id="rId7"/>
    <p:sldId id="261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0" userDrawn="1">
          <p15:clr>
            <a:srgbClr val="A4A3A4"/>
          </p15:clr>
        </p15:guide>
        <p15:guide id="2" pos="7440" userDrawn="1">
          <p15:clr>
            <a:srgbClr val="A4A3A4"/>
          </p15:clr>
        </p15:guide>
        <p15:guide id="3" pos="264" userDrawn="1">
          <p15:clr>
            <a:srgbClr val="A4A3A4"/>
          </p15:clr>
        </p15:guide>
        <p15:guide id="4" orient="horz" pos="240" userDrawn="1">
          <p15:clr>
            <a:srgbClr val="A4A3A4"/>
          </p15:clr>
        </p15:guide>
        <p15:guide id="5" orient="horz" pos="720" userDrawn="1">
          <p15:clr>
            <a:srgbClr val="A4A3A4"/>
          </p15:clr>
        </p15:guide>
        <p15:guide id="6" pos="480" userDrawn="1">
          <p15:clr>
            <a:srgbClr val="A4A3A4"/>
          </p15:clr>
        </p15:guide>
        <p15:guide id="7" orient="horz" pos="960" userDrawn="1">
          <p15:clr>
            <a:srgbClr val="A4A3A4"/>
          </p15:clr>
        </p15:guide>
        <p15:guide id="8" pos="720" userDrawn="1">
          <p15:clr>
            <a:srgbClr val="A4A3A4"/>
          </p15:clr>
        </p15:guide>
        <p15:guide id="9" pos="960" userDrawn="1">
          <p15:clr>
            <a:srgbClr val="A4A3A4"/>
          </p15:clr>
        </p15:guide>
        <p15:guide id="10" pos="1200" userDrawn="1">
          <p15:clr>
            <a:srgbClr val="A4A3A4"/>
          </p15:clr>
        </p15:guide>
        <p15:guide id="11" pos="1440" userDrawn="1">
          <p15:clr>
            <a:srgbClr val="A4A3A4"/>
          </p15:clr>
        </p15:guide>
        <p15:guide id="12" pos="1680" userDrawn="1">
          <p15:clr>
            <a:srgbClr val="A4A3A4"/>
          </p15:clr>
        </p15:guide>
        <p15:guide id="13" pos="1920" userDrawn="1">
          <p15:clr>
            <a:srgbClr val="A4A3A4"/>
          </p15:clr>
        </p15:guide>
        <p15:guide id="14" pos="2160" userDrawn="1">
          <p15:clr>
            <a:srgbClr val="A4A3A4"/>
          </p15:clr>
        </p15:guide>
        <p15:guide id="15" pos="2400" userDrawn="1">
          <p15:clr>
            <a:srgbClr val="A4A3A4"/>
          </p15:clr>
        </p15:guide>
        <p15:guide id="16" pos="2640" userDrawn="1">
          <p15:clr>
            <a:srgbClr val="A4A3A4"/>
          </p15:clr>
        </p15:guide>
        <p15:guide id="17" pos="2880" userDrawn="1">
          <p15:clr>
            <a:srgbClr val="A4A3A4"/>
          </p15:clr>
        </p15:guide>
        <p15:guide id="18" pos="3120" userDrawn="1">
          <p15:clr>
            <a:srgbClr val="A4A3A4"/>
          </p15:clr>
        </p15:guide>
        <p15:guide id="19" pos="3360" userDrawn="1">
          <p15:clr>
            <a:srgbClr val="A4A3A4"/>
          </p15:clr>
        </p15:guide>
        <p15:guide id="20" pos="3600" userDrawn="1">
          <p15:clr>
            <a:srgbClr val="A4A3A4"/>
          </p15:clr>
        </p15:guide>
        <p15:guide id="21" pos="3840" userDrawn="1">
          <p15:clr>
            <a:srgbClr val="F26B43"/>
          </p15:clr>
        </p15:guide>
        <p15:guide id="22" pos="4080" userDrawn="1">
          <p15:clr>
            <a:srgbClr val="A4A3A4"/>
          </p15:clr>
        </p15:guide>
        <p15:guide id="23" pos="4320" userDrawn="1">
          <p15:clr>
            <a:srgbClr val="A4A3A4"/>
          </p15:clr>
        </p15:guide>
        <p15:guide id="24" pos="4560" userDrawn="1">
          <p15:clr>
            <a:srgbClr val="A4A3A4"/>
          </p15:clr>
        </p15:guide>
        <p15:guide id="25" pos="4800" userDrawn="1">
          <p15:clr>
            <a:srgbClr val="A4A3A4"/>
          </p15:clr>
        </p15:guide>
        <p15:guide id="26" pos="5040" userDrawn="1">
          <p15:clr>
            <a:srgbClr val="A4A3A4"/>
          </p15:clr>
        </p15:guide>
        <p15:guide id="27" pos="5280" userDrawn="1">
          <p15:clr>
            <a:srgbClr val="A4A3A4"/>
          </p15:clr>
        </p15:guide>
        <p15:guide id="28" pos="5520" userDrawn="1">
          <p15:clr>
            <a:srgbClr val="A4A3A4"/>
          </p15:clr>
        </p15:guide>
        <p15:guide id="29" pos="5760" userDrawn="1">
          <p15:clr>
            <a:srgbClr val="A4A3A4"/>
          </p15:clr>
        </p15:guide>
        <p15:guide id="30" pos="6000" userDrawn="1">
          <p15:clr>
            <a:srgbClr val="A4A3A4"/>
          </p15:clr>
        </p15:guide>
        <p15:guide id="31" pos="6240" userDrawn="1">
          <p15:clr>
            <a:srgbClr val="A4A3A4"/>
          </p15:clr>
        </p15:guide>
        <p15:guide id="32" pos="6480" userDrawn="1">
          <p15:clr>
            <a:srgbClr val="A4A3A4"/>
          </p15:clr>
        </p15:guide>
        <p15:guide id="33" pos="6720" userDrawn="1">
          <p15:clr>
            <a:srgbClr val="A4A3A4"/>
          </p15:clr>
        </p15:guide>
        <p15:guide id="34" pos="6960" userDrawn="1">
          <p15:clr>
            <a:srgbClr val="A4A3A4"/>
          </p15:clr>
        </p15:guide>
        <p15:guide id="35" pos="7200" userDrawn="1">
          <p15:clr>
            <a:srgbClr val="A4A3A4"/>
          </p15:clr>
        </p15:guide>
        <p15:guide id="36" orient="horz" pos="1200" userDrawn="1">
          <p15:clr>
            <a:srgbClr val="A4A3A4"/>
          </p15:clr>
        </p15:guide>
        <p15:guide id="37" orient="horz" pos="1440" userDrawn="1">
          <p15:clr>
            <a:srgbClr val="A4A3A4"/>
          </p15:clr>
        </p15:guide>
        <p15:guide id="38" orient="horz" pos="1680" userDrawn="1">
          <p15:clr>
            <a:srgbClr val="A4A3A4"/>
          </p15:clr>
        </p15:guide>
        <p15:guide id="39" orient="horz" pos="1920" userDrawn="1">
          <p15:clr>
            <a:srgbClr val="A4A3A4"/>
          </p15:clr>
        </p15:guide>
        <p15:guide id="40" orient="horz" pos="2160" userDrawn="1">
          <p15:clr>
            <a:srgbClr val="F26B43"/>
          </p15:clr>
        </p15:guide>
        <p15:guide id="41" orient="horz" pos="2400" userDrawn="1">
          <p15:clr>
            <a:srgbClr val="A4A3A4"/>
          </p15:clr>
        </p15:guide>
        <p15:guide id="42" orient="horz" pos="2640" userDrawn="1">
          <p15:clr>
            <a:srgbClr val="A4A3A4"/>
          </p15:clr>
        </p15:guide>
        <p15:guide id="43" orient="horz" pos="2880" userDrawn="1">
          <p15:clr>
            <a:srgbClr val="A4A3A4"/>
          </p15:clr>
        </p15:guide>
        <p15:guide id="44" orient="horz" pos="3120" userDrawn="1">
          <p15:clr>
            <a:srgbClr val="A4A3A4"/>
          </p15:clr>
        </p15:guide>
        <p15:guide id="45" orient="horz" pos="3360" userDrawn="1">
          <p15:clr>
            <a:srgbClr val="A4A3A4"/>
          </p15:clr>
        </p15:guide>
        <p15:guide id="46" orient="horz" pos="3600" userDrawn="1">
          <p15:clr>
            <a:srgbClr val="A4A3A4"/>
          </p15:clr>
        </p15:guide>
        <p15:guide id="47" orient="horz" pos="3840" userDrawn="1">
          <p15:clr>
            <a:srgbClr val="A4A3A4"/>
          </p15:clr>
        </p15:guide>
        <p15:guide id="48" orient="horz" pos="40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C641"/>
    <a:srgbClr val="10A5D8"/>
    <a:srgbClr val="0256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097EBA-6721-44DC-833B-1F9A2278613A}" v="216" dt="2022-02-01T23:13:47.3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0" autoAdjust="0"/>
    <p:restoredTop sz="97436" autoAdjust="0"/>
  </p:normalViewPr>
  <p:slideViewPr>
    <p:cSldViewPr>
      <p:cViewPr varScale="1">
        <p:scale>
          <a:sx n="63" d="100"/>
          <a:sy n="63" d="100"/>
        </p:scale>
        <p:origin x="718" y="34"/>
      </p:cViewPr>
      <p:guideLst>
        <p:guide orient="horz" pos="480"/>
        <p:guide pos="7440"/>
        <p:guide pos="264"/>
        <p:guide orient="horz" pos="240"/>
        <p:guide orient="horz" pos="720"/>
        <p:guide pos="480"/>
        <p:guide orient="horz" pos="960"/>
        <p:guide pos="720"/>
        <p:guide pos="960"/>
        <p:guide pos="1200"/>
        <p:guide pos="1440"/>
        <p:guide pos="1680"/>
        <p:guide pos="1920"/>
        <p:guide pos="2160"/>
        <p:guide pos="2400"/>
        <p:guide pos="2640"/>
        <p:guide pos="2880"/>
        <p:guide pos="3120"/>
        <p:guide pos="3360"/>
        <p:guide pos="3600"/>
        <p:guide pos="3840"/>
        <p:guide pos="4080"/>
        <p:guide pos="4320"/>
        <p:guide pos="4560"/>
        <p:guide pos="4800"/>
        <p:guide pos="5040"/>
        <p:guide pos="5280"/>
        <p:guide pos="5520"/>
        <p:guide pos="5760"/>
        <p:guide pos="6000"/>
        <p:guide pos="6240"/>
        <p:guide pos="6480"/>
        <p:guide pos="6720"/>
        <p:guide pos="6960"/>
        <p:guide pos="7200"/>
        <p:guide orient="horz" pos="1200"/>
        <p:guide orient="horz" pos="1440"/>
        <p:guide orient="horz" pos="1680"/>
        <p:guide orient="horz" pos="1920"/>
        <p:guide orient="horz" pos="2160"/>
        <p:guide orient="horz" pos="2400"/>
        <p:guide orient="horz" pos="2640"/>
        <p:guide orient="horz" pos="2880"/>
        <p:guide orient="horz" pos="3120"/>
        <p:guide orient="horz" pos="3360"/>
        <p:guide orient="horz" pos="3600"/>
        <p:guide orient="horz" pos="3840"/>
        <p:guide orient="horz" pos="40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3542A-0FC1-425F-9CC3-4DCC3DCAA1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8E8C9F-FC82-4639-A476-6A9E4231B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3E91F-8C32-4AF0-A73E-2781D7305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F7EBC6-DC5B-472B-9EB3-00E986D2B92F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CAA8E-3C5F-4315-A1F1-40A40F574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B389A-D4D0-46C2-AD49-B093533B8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3904-3F81-4BDC-9A80-6C3989652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45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Diagonal Corners Rounded 15" descr="Website URL Background">
            <a:extLst>
              <a:ext uri="{FF2B5EF4-FFF2-40B4-BE49-F238E27FC236}">
                <a16:creationId xmlns:a16="http://schemas.microsoft.com/office/drawing/2014/main" id="{252AC918-9DA4-4B42-BE25-639CF7FFDA04}"/>
              </a:ext>
            </a:extLst>
          </p:cNvPr>
          <p:cNvSpPr/>
          <p:nvPr userDrawn="1"/>
        </p:nvSpPr>
        <p:spPr>
          <a:xfrm flipH="1">
            <a:off x="8728364" y="5715002"/>
            <a:ext cx="3463634" cy="1140226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10A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 descr="Footer Background">
            <a:extLst>
              <a:ext uri="{FF2B5EF4-FFF2-40B4-BE49-F238E27FC236}">
                <a16:creationId xmlns:a16="http://schemas.microsoft.com/office/drawing/2014/main" id="{9605FFA9-47B6-4AD4-9FE8-9E1A02E94A7B}"/>
              </a:ext>
            </a:extLst>
          </p:cNvPr>
          <p:cNvSpPr/>
          <p:nvPr userDrawn="1"/>
        </p:nvSpPr>
        <p:spPr>
          <a:xfrm flipV="1">
            <a:off x="-1" y="5715000"/>
            <a:ext cx="9537813" cy="1054324"/>
          </a:xfrm>
          <a:prstGeom prst="rect">
            <a:avLst/>
          </a:prstGeom>
          <a:solidFill>
            <a:srgbClr val="025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E0997F-1081-4207-92F8-5032CA5724BE}"/>
              </a:ext>
            </a:extLst>
          </p:cNvPr>
          <p:cNvSpPr txBox="1"/>
          <p:nvPr userDrawn="1"/>
        </p:nvSpPr>
        <p:spPr>
          <a:xfrm>
            <a:off x="9537816" y="6072885"/>
            <a:ext cx="2654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BrowardMPO.org</a:t>
            </a:r>
          </a:p>
        </p:txBody>
      </p:sp>
      <p:pic>
        <p:nvPicPr>
          <p:cNvPr id="14" name="Graphic 13" descr="MPO Logo">
            <a:extLst>
              <a:ext uri="{FF2B5EF4-FFF2-40B4-BE49-F238E27FC236}">
                <a16:creationId xmlns:a16="http://schemas.microsoft.com/office/drawing/2014/main" id="{E012423B-5298-4B02-BA13-362E6D9441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5993253"/>
            <a:ext cx="1170125" cy="495053"/>
          </a:xfrm>
          <a:prstGeom prst="rect">
            <a:avLst/>
          </a:prstGeom>
        </p:spPr>
      </p:pic>
      <p:sp>
        <p:nvSpPr>
          <p:cNvPr id="15" name="Rectangle 14" descr="Black Bar - For design">
            <a:extLst>
              <a:ext uri="{FF2B5EF4-FFF2-40B4-BE49-F238E27FC236}">
                <a16:creationId xmlns:a16="http://schemas.microsoft.com/office/drawing/2014/main" id="{96D44AD7-17A1-4210-95A7-9DED8EEBB89B}"/>
              </a:ext>
            </a:extLst>
          </p:cNvPr>
          <p:cNvSpPr/>
          <p:nvPr userDrawn="1"/>
        </p:nvSpPr>
        <p:spPr>
          <a:xfrm flipV="1">
            <a:off x="0" y="6766559"/>
            <a:ext cx="12192001" cy="886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29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433A8D-6DEA-4ECD-A374-5DE28C03C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" y="1142999"/>
            <a:ext cx="12192001" cy="57122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68B33694-0D35-45D4-A0D3-FEFC9A860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728364" y="5715002"/>
            <a:ext cx="3463634" cy="1140226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10A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63B569-3058-495F-B9D6-F3142FABD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" y="5715000"/>
            <a:ext cx="9537813" cy="1054324"/>
          </a:xfrm>
          <a:prstGeom prst="rect">
            <a:avLst/>
          </a:prstGeom>
          <a:solidFill>
            <a:srgbClr val="025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B14B092-4322-4B4F-90BA-A5F8AD17C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5981947"/>
            <a:ext cx="1170125" cy="49505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072B629-7B5B-43D5-AC84-0C0E7AF4C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6766559"/>
            <a:ext cx="12192001" cy="886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03FB94-803C-990E-980E-0425ED19CCA9}"/>
              </a:ext>
            </a:extLst>
          </p:cNvPr>
          <p:cNvSpPr txBox="1"/>
          <p:nvPr userDrawn="1"/>
        </p:nvSpPr>
        <p:spPr>
          <a:xfrm>
            <a:off x="9537816" y="6072885"/>
            <a:ext cx="2654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BrowardMPO.org</a:t>
            </a:r>
          </a:p>
        </p:txBody>
      </p:sp>
    </p:spTree>
    <p:extLst>
      <p:ext uri="{BB962C8B-B14F-4D97-AF65-F5344CB8AC3E}">
        <p14:creationId xmlns:p14="http://schemas.microsoft.com/office/powerpoint/2010/main" val="31045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433A8D-6DEA-4ECD-A374-5DE28C03C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" y="1142999"/>
            <a:ext cx="12192001" cy="57122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68B33694-0D35-45D4-A0D3-FEFC9A860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728364" y="5715002"/>
            <a:ext cx="3463634" cy="1140226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10A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63B569-3058-495F-B9D6-F3142FABD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" y="5715000"/>
            <a:ext cx="9537813" cy="1054324"/>
          </a:xfrm>
          <a:prstGeom prst="rect">
            <a:avLst/>
          </a:prstGeom>
          <a:solidFill>
            <a:srgbClr val="025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B14B092-4322-4B4F-90BA-A5F8AD17C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5981947"/>
            <a:ext cx="1170125" cy="49505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072B629-7B5B-43D5-AC84-0C0E7AF4C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6766559"/>
            <a:ext cx="12192001" cy="886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504393DB-32E7-4D79-8483-D8EE43F6D8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000" y="1524000"/>
            <a:ext cx="6096000" cy="3733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5F0B28-E6CB-9710-FFEB-CC509299647E}"/>
              </a:ext>
            </a:extLst>
          </p:cNvPr>
          <p:cNvSpPr txBox="1"/>
          <p:nvPr userDrawn="1"/>
        </p:nvSpPr>
        <p:spPr>
          <a:xfrm>
            <a:off x="9537816" y="6072885"/>
            <a:ext cx="2654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BrowardMPO.org</a:t>
            </a:r>
          </a:p>
        </p:txBody>
      </p:sp>
    </p:spTree>
    <p:extLst>
      <p:ext uri="{BB962C8B-B14F-4D97-AF65-F5344CB8AC3E}">
        <p14:creationId xmlns:p14="http://schemas.microsoft.com/office/powerpoint/2010/main" val="2285050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433A8D-6DEA-4ECD-A374-5DE28C03C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" y="1142999"/>
            <a:ext cx="12192001" cy="57122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68B33694-0D35-45D4-A0D3-FEFC9A860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728364" y="5715002"/>
            <a:ext cx="3463634" cy="1140226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10A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63B569-3058-495F-B9D6-F3142FABD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" y="5715000"/>
            <a:ext cx="9537813" cy="1054324"/>
          </a:xfrm>
          <a:prstGeom prst="rect">
            <a:avLst/>
          </a:prstGeom>
          <a:solidFill>
            <a:srgbClr val="025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B14B092-4322-4B4F-90BA-A5F8AD17C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5981947"/>
            <a:ext cx="1170125" cy="49505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072B629-7B5B-43D5-AC84-0C0E7AF4C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6766559"/>
            <a:ext cx="12192001" cy="886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2065123A-3B65-47FF-B8CC-6358D3451F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777" y="2743199"/>
            <a:ext cx="2918022" cy="25146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BE2EFCA-5F84-4EDE-8B1F-61E5BC9405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66312" y="1524004"/>
            <a:ext cx="3048002" cy="373379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38CFBCA0-BBC0-444E-954F-25B5FD0BD1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91146" y="1539692"/>
            <a:ext cx="1466854" cy="1143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3B1EE0C6-058E-4D7A-9B79-3E5053EC3F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18513" y="1539692"/>
            <a:ext cx="1387286" cy="1143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269456-325F-DC95-B94B-F25C83C1FAA6}"/>
              </a:ext>
            </a:extLst>
          </p:cNvPr>
          <p:cNvSpPr txBox="1"/>
          <p:nvPr userDrawn="1"/>
        </p:nvSpPr>
        <p:spPr>
          <a:xfrm>
            <a:off x="9537816" y="6072885"/>
            <a:ext cx="2654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BrowardMPO.org</a:t>
            </a:r>
          </a:p>
        </p:txBody>
      </p:sp>
    </p:spTree>
    <p:extLst>
      <p:ext uri="{BB962C8B-B14F-4D97-AF65-F5344CB8AC3E}">
        <p14:creationId xmlns:p14="http://schemas.microsoft.com/office/powerpoint/2010/main" val="3117332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229A3D5C-F1B1-44E8-8D27-7CEF25689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-3695700" y="0"/>
            <a:ext cx="11696700" cy="6855228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10A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43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433A8D-6DEA-4ECD-A374-5DE28C03C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" y="1142999"/>
            <a:ext cx="12192001" cy="57122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68B33694-0D35-45D4-A0D3-FEFC9A860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728364" y="5715002"/>
            <a:ext cx="3463634" cy="1140226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10A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63B569-3058-495F-B9D6-F3142FABD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" y="5715000"/>
            <a:ext cx="9537813" cy="1054324"/>
          </a:xfrm>
          <a:prstGeom prst="rect">
            <a:avLst/>
          </a:prstGeom>
          <a:solidFill>
            <a:srgbClr val="025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B14B092-4322-4B4F-90BA-A5F8AD17C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5981947"/>
            <a:ext cx="1170125" cy="49505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072B629-7B5B-43D5-AC84-0C0E7AF4C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6766559"/>
            <a:ext cx="12192001" cy="886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C1E35A84-780A-484D-93A0-2DA0DB9873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000" y="2667000"/>
            <a:ext cx="1943100" cy="1524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6D1B7431-264A-4D9F-BA17-7DA6BA396C0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29699" y="2679406"/>
            <a:ext cx="1943100" cy="1524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2AA72E55-6824-4A97-A626-9F4D36D162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94755" y="2666999"/>
            <a:ext cx="1943100" cy="1524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35E8869-8F41-4FC2-84E5-4968115C0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02524" y="2694546"/>
            <a:ext cx="1943100" cy="1524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C5AF74-0D69-5BDC-5228-B0B47FC06446}"/>
              </a:ext>
            </a:extLst>
          </p:cNvPr>
          <p:cNvSpPr txBox="1"/>
          <p:nvPr userDrawn="1"/>
        </p:nvSpPr>
        <p:spPr>
          <a:xfrm>
            <a:off x="9537816" y="6072885"/>
            <a:ext cx="2654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BrowardMPO.org</a:t>
            </a:r>
          </a:p>
        </p:txBody>
      </p:sp>
    </p:spTree>
    <p:extLst>
      <p:ext uri="{BB962C8B-B14F-4D97-AF65-F5344CB8AC3E}">
        <p14:creationId xmlns:p14="http://schemas.microsoft.com/office/powerpoint/2010/main" val="1509123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433A8D-6DEA-4ECD-A374-5DE28C03C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" y="1142999"/>
            <a:ext cx="12192001" cy="57122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68B33694-0D35-45D4-A0D3-FEFC9A860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728364" y="5715002"/>
            <a:ext cx="3463634" cy="1140226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10A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63B569-3058-495F-B9D6-F3142FABD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" y="5715000"/>
            <a:ext cx="9537813" cy="1054324"/>
          </a:xfrm>
          <a:prstGeom prst="rect">
            <a:avLst/>
          </a:prstGeom>
          <a:solidFill>
            <a:srgbClr val="025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B14B092-4322-4B4F-90BA-A5F8AD17C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5981947"/>
            <a:ext cx="1170125" cy="49505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072B629-7B5B-43D5-AC84-0C0E7AF4C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6766559"/>
            <a:ext cx="12192001" cy="886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6289D2-AA8E-4C3A-8434-0EDC18A93E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1828800"/>
            <a:ext cx="9829800" cy="3530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B9D82D-7E6C-3363-E84D-19FE88B71177}"/>
              </a:ext>
            </a:extLst>
          </p:cNvPr>
          <p:cNvSpPr txBox="1"/>
          <p:nvPr userDrawn="1"/>
        </p:nvSpPr>
        <p:spPr>
          <a:xfrm>
            <a:off x="9537816" y="6072885"/>
            <a:ext cx="2654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BrowardMPO.org</a:t>
            </a:r>
          </a:p>
        </p:txBody>
      </p:sp>
    </p:spTree>
    <p:extLst>
      <p:ext uri="{BB962C8B-B14F-4D97-AF65-F5344CB8AC3E}">
        <p14:creationId xmlns:p14="http://schemas.microsoft.com/office/powerpoint/2010/main" val="3903920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62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52" r:id="rId6"/>
    <p:sldLayoutId id="2147483662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Image">
            <a:extLst>
              <a:ext uri="{FF2B5EF4-FFF2-40B4-BE49-F238E27FC236}">
                <a16:creationId xmlns:a16="http://schemas.microsoft.com/office/drawing/2014/main" id="{0130A8D2-38A5-4D73-9463-6A5703362E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2"/>
          <a:stretch/>
        </p:blipFill>
        <p:spPr>
          <a:xfrm rot="16200000">
            <a:off x="2305051" y="-4326666"/>
            <a:ext cx="7467602" cy="12534899"/>
          </a:xfrm>
          <a:prstGeom prst="rect">
            <a:avLst/>
          </a:prstGeom>
        </p:spPr>
      </p:pic>
      <p:sp>
        <p:nvSpPr>
          <p:cNvPr id="6" name="Rectangle: Diagonal Corners Rounded 5" descr="Dark Overlay">
            <a:extLst>
              <a:ext uri="{FF2B5EF4-FFF2-40B4-BE49-F238E27FC236}">
                <a16:creationId xmlns:a16="http://schemas.microsoft.com/office/drawing/2014/main" id="{E617A082-6A39-4F61-8317-43C1915C680F}"/>
              </a:ext>
            </a:extLst>
          </p:cNvPr>
          <p:cNvSpPr/>
          <p:nvPr/>
        </p:nvSpPr>
        <p:spPr>
          <a:xfrm flipH="1">
            <a:off x="-662940" y="1386"/>
            <a:ext cx="14417040" cy="5713614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tx1">
              <a:lumMod val="85000"/>
              <a:lumOff val="1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 descr="Presentation Title">
            <a:extLst>
              <a:ext uri="{FF2B5EF4-FFF2-40B4-BE49-F238E27FC236}">
                <a16:creationId xmlns:a16="http://schemas.microsoft.com/office/drawing/2014/main" id="{EFFFD414-7745-4519-B1F4-26138D6C79AF}"/>
              </a:ext>
            </a:extLst>
          </p:cNvPr>
          <p:cNvSpPr txBox="1"/>
          <p:nvPr/>
        </p:nvSpPr>
        <p:spPr>
          <a:xfrm>
            <a:off x="2041468" y="2782669"/>
            <a:ext cx="81090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PRESENTATION NAME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SECOND TITLE NAME</a:t>
            </a:r>
          </a:p>
        </p:txBody>
      </p:sp>
      <p:sp>
        <p:nvSpPr>
          <p:cNvPr id="3" name="TextBox 2" descr="Smaller Text Description">
            <a:extLst>
              <a:ext uri="{FF2B5EF4-FFF2-40B4-BE49-F238E27FC236}">
                <a16:creationId xmlns:a16="http://schemas.microsoft.com/office/drawing/2014/main" id="{87132D63-5C15-40F4-956B-BB35F64D14E0}"/>
              </a:ext>
            </a:extLst>
          </p:cNvPr>
          <p:cNvSpPr txBox="1"/>
          <p:nvPr/>
        </p:nvSpPr>
        <p:spPr>
          <a:xfrm>
            <a:off x="3400945" y="929209"/>
            <a:ext cx="5397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SMALLER TEXT DETAIL – GOTHAM LIGHT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E194FF-FD28-4BDE-A0A6-2E1417EA0BF4}"/>
              </a:ext>
            </a:extLst>
          </p:cNvPr>
          <p:cNvSpPr txBox="1"/>
          <p:nvPr/>
        </p:nvSpPr>
        <p:spPr>
          <a:xfrm>
            <a:off x="2956387" y="6072885"/>
            <a:ext cx="5397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 | 2021 | </a:t>
            </a:r>
            <a:r>
              <a:rPr lang="en-US" sz="1600" dirty="0">
                <a:solidFill>
                  <a:srgbClr val="8EC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Section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D9650C-C67D-4C9F-B70B-3EFE662DD948}"/>
              </a:ext>
            </a:extLst>
          </p:cNvPr>
          <p:cNvSpPr txBox="1"/>
          <p:nvPr/>
        </p:nvSpPr>
        <p:spPr>
          <a:xfrm>
            <a:off x="4065788" y="-878085"/>
            <a:ext cx="4288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chemeClr val="bg1"/>
                </a:solidFill>
                <a:effectLst/>
                <a:latin typeface="Gotham Bold" pitchFamily="50" charset="0"/>
              </a:rPr>
              <a:t>(Background Image is For Placement Only (FPO) </a:t>
            </a:r>
            <a:r>
              <a:rPr lang="en-US" sz="1600" dirty="0">
                <a:solidFill>
                  <a:schemeClr val="bg1"/>
                </a:solidFill>
                <a:latin typeface="Gotham Bold" pitchFamily="50" charset="0"/>
                <a:ea typeface="Roboto Light" panose="02000000000000000000" pitchFamily="2" charset="0"/>
              </a:rPr>
              <a:t>And can be changed) </a:t>
            </a:r>
            <a:endParaRPr lang="en-US" sz="1600" dirty="0">
              <a:solidFill>
                <a:schemeClr val="bg1"/>
              </a:solidFill>
              <a:latin typeface="Gotham Medium" pitchFamily="50" charset="0"/>
              <a:ea typeface="Roboto Light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05A9C6-1368-6523-0A04-C62517214AF9}"/>
              </a:ext>
            </a:extLst>
          </p:cNvPr>
          <p:cNvSpPr txBox="1"/>
          <p:nvPr/>
        </p:nvSpPr>
        <p:spPr>
          <a:xfrm>
            <a:off x="723900" y="4602778"/>
            <a:ext cx="4288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chemeClr val="bg1"/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(Image is For Placement Only (FPO)</a:t>
            </a:r>
          </a:p>
          <a:p>
            <a:r>
              <a:rPr lang="en-US" sz="1600" dirty="0">
                <a:solidFill>
                  <a:schemeClr val="bg1"/>
                </a:solidFill>
                <a:latin typeface="Arial Bold" panose="020B0704020202020204" pitchFamily="34" charset="0"/>
                <a:ea typeface="Roboto Light" panose="02000000000000000000" pitchFamily="2" charset="0"/>
                <a:cs typeface="Arial Bold" panose="020B0704020202020204" pitchFamily="34" charset="0"/>
              </a:rPr>
              <a:t>And can be changed)</a:t>
            </a:r>
          </a:p>
        </p:txBody>
      </p:sp>
    </p:spTree>
    <p:extLst>
      <p:ext uri="{BB962C8B-B14F-4D97-AF65-F5344CB8AC3E}">
        <p14:creationId xmlns:p14="http://schemas.microsoft.com/office/powerpoint/2010/main" val="1040143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FEDF41-DC5E-471A-8D50-93D101B03DDB}"/>
              </a:ext>
            </a:extLst>
          </p:cNvPr>
          <p:cNvSpPr/>
          <p:nvPr/>
        </p:nvSpPr>
        <p:spPr>
          <a:xfrm>
            <a:off x="8001000" y="0"/>
            <a:ext cx="4191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7E1D91-10BB-45D9-8ED4-EFB3E75DE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17" r="-10417"/>
          <a:stretch/>
        </p:blipFill>
        <p:spPr>
          <a:xfrm>
            <a:off x="8001000" y="0"/>
            <a:ext cx="548640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BDFA29-FFED-4AE8-85D4-F0D3B22FE898}"/>
              </a:ext>
            </a:extLst>
          </p:cNvPr>
          <p:cNvSpPr txBox="1"/>
          <p:nvPr/>
        </p:nvSpPr>
        <p:spPr>
          <a:xfrm>
            <a:off x="8153400" y="5867400"/>
            <a:ext cx="4288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chemeClr val="bg1"/>
                </a:solidFill>
                <a:effectLst/>
                <a:latin typeface="Gotham Bold" pitchFamily="50" charset="0"/>
              </a:rPr>
              <a:t>(Image is For Placement Only (FPO)</a:t>
            </a:r>
          </a:p>
          <a:p>
            <a:r>
              <a:rPr lang="en-US" sz="1600" dirty="0">
                <a:solidFill>
                  <a:schemeClr val="bg1"/>
                </a:solidFill>
                <a:latin typeface="Gotham Bold" pitchFamily="50" charset="0"/>
                <a:ea typeface="Roboto Light" panose="02000000000000000000" pitchFamily="2" charset="0"/>
              </a:rPr>
              <a:t>And can be changed)</a:t>
            </a:r>
            <a:endParaRPr lang="en-US" sz="1600" dirty="0">
              <a:solidFill>
                <a:schemeClr val="bg1"/>
              </a:solidFill>
              <a:latin typeface="Gotham Medium" pitchFamily="50" charset="0"/>
              <a:ea typeface="Roboto Light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1A8843-305B-407C-BEBE-219F112BE28A}"/>
              </a:ext>
            </a:extLst>
          </p:cNvPr>
          <p:cNvSpPr txBox="1"/>
          <p:nvPr/>
        </p:nvSpPr>
        <p:spPr>
          <a:xfrm>
            <a:off x="647700" y="2895600"/>
            <a:ext cx="53977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SECTION</a:t>
            </a:r>
          </a:p>
          <a:p>
            <a:r>
              <a:rPr lang="en-US" sz="320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INTRO</a:t>
            </a:r>
          </a:p>
        </p:txBody>
      </p:sp>
    </p:spTree>
    <p:extLst>
      <p:ext uri="{BB962C8B-B14F-4D97-AF65-F5344CB8AC3E}">
        <p14:creationId xmlns:p14="http://schemas.microsoft.com/office/powerpoint/2010/main" val="1638939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70662B-FF80-40A8-8B01-6A1CE83B9232}"/>
              </a:ext>
            </a:extLst>
          </p:cNvPr>
          <p:cNvSpPr txBox="1"/>
          <p:nvPr/>
        </p:nvSpPr>
        <p:spPr>
          <a:xfrm>
            <a:off x="664838" y="266700"/>
            <a:ext cx="10307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old" panose="020B0704020202020204" pitchFamily="34" charset="0"/>
                <a:cs typeface="Arial Bold" panose="020B0704020202020204" pitchFamily="34" charset="0"/>
              </a:rPr>
              <a:t>HEADLINE WITH SUBHEADLINE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Sub headline Copy for additional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FCA6EB-4762-44FF-932F-CE5B43D1066A}"/>
              </a:ext>
            </a:extLst>
          </p:cNvPr>
          <p:cNvSpPr txBox="1"/>
          <p:nvPr/>
        </p:nvSpPr>
        <p:spPr>
          <a:xfrm>
            <a:off x="664671" y="1456654"/>
            <a:ext cx="1084152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Paragraph Headline</a:t>
            </a:r>
          </a:p>
          <a:p>
            <a:endParaRPr lang="en-US" sz="1000" dirty="0">
              <a:solidFill>
                <a:schemeClr val="tx1">
                  <a:lumMod val="95000"/>
                  <a:lumOff val="5000"/>
                </a:schemeClr>
              </a:solidFill>
              <a:latin typeface="Gotham Book" pitchFamily="50" charset="0"/>
            </a:endParaRPr>
          </a:p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This is where copy goes- Copy needs to be 16pt.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Ut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enim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ad minim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veniam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quis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nostrud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exercitation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laboris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nisi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aliquip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commodo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consequat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Duis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aute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irure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reprehenderit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voluptate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esse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cillum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dolore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eu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fugiat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nulla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pariatur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Excepteur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sint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occaecat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sunt in culpa qui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officia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deserunt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mollit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anim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Ut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enim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ad minim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veniam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quis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nostrud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exercitation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laboris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nisi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aliquip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commodo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consequat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Duis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aute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irure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reprehenderit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voluptate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esse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cillum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dolore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eu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fugiat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nulla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pariatur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Excepteur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sint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occaecat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sunt in culpa qui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officia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deserunt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mollit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anim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  <a:p>
            <a:endParaRPr lang="en-US" sz="16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Duis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aute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irure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reprehenderit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voluptate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esse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cillum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dolore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eu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fugiat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nulla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pariatur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Excepteur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sint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occaecat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sunt in culpa qui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officia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deserunt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mollit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anim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consectetur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adipiscing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sed do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eiusmod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tempor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incididunt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ut.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7B06D1-7D60-A619-2132-62F8049C1A25}"/>
              </a:ext>
            </a:extLst>
          </p:cNvPr>
          <p:cNvSpPr txBox="1"/>
          <p:nvPr/>
        </p:nvSpPr>
        <p:spPr>
          <a:xfrm>
            <a:off x="2956387" y="6072885"/>
            <a:ext cx="5397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 | 2021 | </a:t>
            </a:r>
            <a:r>
              <a:rPr lang="en-US" sz="1600" dirty="0">
                <a:solidFill>
                  <a:srgbClr val="8EC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Section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666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tree, outdoor, palm, sky&#10;&#10;Description automatically generated">
            <a:extLst>
              <a:ext uri="{FF2B5EF4-FFF2-40B4-BE49-F238E27FC236}">
                <a16:creationId xmlns:a16="http://schemas.microsoft.com/office/drawing/2014/main" id="{A3008E15-EA4A-4B86-A74D-94263E6E3C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3" b="4113"/>
          <a:stretch>
            <a:fillRect/>
          </a:stretch>
        </p:blipFill>
        <p:spPr/>
      </p:pic>
      <p:sp>
        <p:nvSpPr>
          <p:cNvPr id="2" name="Title 14">
            <a:extLst>
              <a:ext uri="{FF2B5EF4-FFF2-40B4-BE49-F238E27FC236}">
                <a16:creationId xmlns:a16="http://schemas.microsoft.com/office/drawing/2014/main" id="{6906E35E-B068-495D-9D08-EA44FB11820C}"/>
              </a:ext>
            </a:extLst>
          </p:cNvPr>
          <p:cNvSpPr txBox="1">
            <a:spLocks/>
          </p:cNvSpPr>
          <p:nvPr/>
        </p:nvSpPr>
        <p:spPr>
          <a:xfrm>
            <a:off x="664838" y="373874"/>
            <a:ext cx="10231762" cy="400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HEADLINE WITHOUT SUBHEADLINE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9AFE4A-593D-4F6E-9665-8B92006CE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3999" y="4876799"/>
            <a:ext cx="6096003" cy="38100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42C4C8-50AC-4338-A28A-D621B3FCBDF4}"/>
              </a:ext>
            </a:extLst>
          </p:cNvPr>
          <p:cNvSpPr txBox="1"/>
          <p:nvPr/>
        </p:nvSpPr>
        <p:spPr>
          <a:xfrm>
            <a:off x="5617672" y="4929525"/>
            <a:ext cx="5126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effectLst/>
                <a:latin typeface="Gotham Medium" pitchFamily="50" charset="0"/>
              </a:rPr>
              <a:t>Image description if needed. Delete this text and Gray box if not needed.</a:t>
            </a:r>
            <a:endParaRPr lang="en-US" sz="1000" dirty="0">
              <a:solidFill>
                <a:schemeClr val="bg1"/>
              </a:solidFill>
              <a:latin typeface="Gotham Medium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844FDE-8756-4FC8-8C0B-C39C61A789DE}"/>
              </a:ext>
            </a:extLst>
          </p:cNvPr>
          <p:cNvSpPr txBox="1"/>
          <p:nvPr/>
        </p:nvSpPr>
        <p:spPr>
          <a:xfrm>
            <a:off x="664671" y="1456654"/>
            <a:ext cx="428832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Paragraph Headline</a:t>
            </a:r>
          </a:p>
          <a:p>
            <a:endParaRPr lang="en-US" sz="1000" dirty="0">
              <a:solidFill>
                <a:schemeClr val="tx1">
                  <a:lumMod val="95000"/>
                  <a:lumOff val="5000"/>
                </a:schemeClr>
              </a:solidFill>
              <a:latin typeface="Gotham Book" pitchFamily="50" charset="0"/>
            </a:endParaRPr>
          </a:p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This is where copy goes. Ut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enim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ad minim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veniam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quis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nostrud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exercitation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laboris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nisi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aliquip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commodo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consequat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Duis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aute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irure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reprehenderit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voluptate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esse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cillum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dolore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eu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fugiat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nulla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pariatur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Excepteur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sint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occaecat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sunt in culpa qui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officia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deserunt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mollit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anim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consectetur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adipiscing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sed do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eiusmod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tempor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incididunt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ut.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1DDF1A-F7D1-18BB-C449-4F99C87FCEB8}"/>
              </a:ext>
            </a:extLst>
          </p:cNvPr>
          <p:cNvSpPr txBox="1"/>
          <p:nvPr/>
        </p:nvSpPr>
        <p:spPr>
          <a:xfrm>
            <a:off x="2956387" y="6072885"/>
            <a:ext cx="5397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 | 2021 | </a:t>
            </a:r>
            <a:r>
              <a:rPr lang="en-US" sz="1600" dirty="0">
                <a:solidFill>
                  <a:srgbClr val="8EC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Section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382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ree, outdoor, sky, water&#10;&#10;Description automatically generated">
            <a:extLst>
              <a:ext uri="{FF2B5EF4-FFF2-40B4-BE49-F238E27FC236}">
                <a16:creationId xmlns:a16="http://schemas.microsoft.com/office/drawing/2014/main" id="{09E33852-834D-47BF-A984-00022F96E1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r="4057"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F80D556-DC4F-46F1-A02C-38EADE6DF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3999" y="4876799"/>
            <a:ext cx="6096003" cy="38100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5BD7AF-90ED-419C-AF6B-ECB4840B674F}"/>
              </a:ext>
            </a:extLst>
          </p:cNvPr>
          <p:cNvSpPr txBox="1"/>
          <p:nvPr/>
        </p:nvSpPr>
        <p:spPr>
          <a:xfrm>
            <a:off x="5617672" y="4929525"/>
            <a:ext cx="5126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effectLst/>
                <a:latin typeface="Gotham Medium" pitchFamily="50" charset="0"/>
              </a:rPr>
              <a:t>Image description if needed. Delete this text and Gray box if not needed.</a:t>
            </a:r>
            <a:endParaRPr lang="en-US" sz="1000" dirty="0">
              <a:solidFill>
                <a:schemeClr val="bg1"/>
              </a:solidFill>
              <a:latin typeface="Gotham Medium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6EF6A7-028A-9093-75F9-C26496E21096}"/>
              </a:ext>
            </a:extLst>
          </p:cNvPr>
          <p:cNvSpPr txBox="1"/>
          <p:nvPr/>
        </p:nvSpPr>
        <p:spPr>
          <a:xfrm>
            <a:off x="664838" y="266700"/>
            <a:ext cx="10307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old" panose="020B0704020202020204" pitchFamily="34" charset="0"/>
                <a:cs typeface="Arial Bold" panose="020B0704020202020204" pitchFamily="34" charset="0"/>
              </a:rPr>
              <a:t>HEADLINE WITH SUBHEADLINE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Sub headline Copy for additional information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5FD948-6FBE-FF3A-2C28-A3386A292FAB}"/>
              </a:ext>
            </a:extLst>
          </p:cNvPr>
          <p:cNvSpPr txBox="1"/>
          <p:nvPr/>
        </p:nvSpPr>
        <p:spPr>
          <a:xfrm>
            <a:off x="664671" y="1456654"/>
            <a:ext cx="428832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Paragraph Headline</a:t>
            </a:r>
          </a:p>
          <a:p>
            <a:endParaRPr lang="en-US" sz="1000" dirty="0">
              <a:solidFill>
                <a:schemeClr val="tx1">
                  <a:lumMod val="95000"/>
                  <a:lumOff val="5000"/>
                </a:schemeClr>
              </a:solidFill>
              <a:latin typeface="Gotham Book" pitchFamily="50" charset="0"/>
            </a:endParaRPr>
          </a:p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This is where copy goes. Ut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enim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ad minim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veniam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quis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nostrud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exercitation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laboris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nisi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aliquip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commodo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consequat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Duis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aute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irure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reprehenderit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voluptate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esse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cillum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dolore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eu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fugiat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nulla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pariatur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Excepteur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sint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occaecat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sunt in culpa qui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officia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deserunt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mollit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anim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consectetur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adipiscing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sed do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eiusmod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tempor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incididunt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ut.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144DC2-DF18-3BD9-A36D-51E4D1F55924}"/>
              </a:ext>
            </a:extLst>
          </p:cNvPr>
          <p:cNvSpPr txBox="1"/>
          <p:nvPr/>
        </p:nvSpPr>
        <p:spPr>
          <a:xfrm>
            <a:off x="2956387" y="6072885"/>
            <a:ext cx="5397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 | 2021 | </a:t>
            </a:r>
            <a:r>
              <a:rPr lang="en-US" sz="1600" dirty="0">
                <a:solidFill>
                  <a:srgbClr val="8EC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Section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852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 descr="A picture containing sky, tree, person, outdoor&#10;&#10;Description automatically generated">
            <a:extLst>
              <a:ext uri="{FF2B5EF4-FFF2-40B4-BE49-F238E27FC236}">
                <a16:creationId xmlns:a16="http://schemas.microsoft.com/office/drawing/2014/main" id="{1253A784-5676-47EB-B2D7-4D39D64FC40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 r="6487"/>
          <a:stretch>
            <a:fillRect/>
          </a:stretch>
        </p:blipFill>
        <p:spPr/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8A296423-4A08-4432-9FF9-98F44DEFED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9" r="27029"/>
          <a:stretch/>
        </p:blipFill>
        <p:spPr>
          <a:xfrm>
            <a:off x="8366312" y="1524004"/>
            <a:ext cx="3048002" cy="3733796"/>
          </a:xfrm>
        </p:spPr>
      </p:pic>
      <p:pic>
        <p:nvPicPr>
          <p:cNvPr id="17" name="Picture Placeholder 16" descr="A picture containing tree, outdoor, sky, water&#10;&#10;Description automatically generated">
            <a:extLst>
              <a:ext uri="{FF2B5EF4-FFF2-40B4-BE49-F238E27FC236}">
                <a16:creationId xmlns:a16="http://schemas.microsoft.com/office/drawing/2014/main" id="{FBDA322A-E008-47B2-8D33-7F7E823DA3B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7" r="13887"/>
          <a:stretch>
            <a:fillRect/>
          </a:stretch>
        </p:blipFill>
        <p:spPr/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FC112949-09C6-4985-9B8B-EBF8D2C1BE9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2" r="17832"/>
          <a:stretch>
            <a:fillRect/>
          </a:stretch>
        </p:blipFill>
        <p:spPr/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C80206-A45A-494B-AE4C-D18A128A7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66312" y="4876799"/>
            <a:ext cx="3048002" cy="38100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3CADB2-9A59-4A97-93A3-5DD0B4F905C0}"/>
              </a:ext>
            </a:extLst>
          </p:cNvPr>
          <p:cNvSpPr txBox="1"/>
          <p:nvPr/>
        </p:nvSpPr>
        <p:spPr>
          <a:xfrm>
            <a:off x="8610600" y="4929525"/>
            <a:ext cx="213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effectLst/>
                <a:latin typeface="Gotham Medium" pitchFamily="50" charset="0"/>
              </a:rPr>
              <a:t>Image </a:t>
            </a:r>
            <a:r>
              <a:rPr lang="en-US" sz="1000" dirty="0">
                <a:solidFill>
                  <a:schemeClr val="bg1"/>
                </a:solidFill>
                <a:latin typeface="Gotham Medium" pitchFamily="50" charset="0"/>
              </a:rPr>
              <a:t>description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2E63F-F04A-0413-A28C-0A0264EE3DE1}"/>
              </a:ext>
            </a:extLst>
          </p:cNvPr>
          <p:cNvSpPr txBox="1"/>
          <p:nvPr/>
        </p:nvSpPr>
        <p:spPr>
          <a:xfrm>
            <a:off x="664671" y="1456654"/>
            <a:ext cx="428832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Paragraph Headline</a:t>
            </a:r>
          </a:p>
          <a:p>
            <a:endParaRPr lang="en-US" sz="1000" dirty="0">
              <a:solidFill>
                <a:schemeClr val="tx1">
                  <a:lumMod val="95000"/>
                  <a:lumOff val="5000"/>
                </a:schemeClr>
              </a:solidFill>
              <a:latin typeface="Gotham Book" pitchFamily="50" charset="0"/>
            </a:endParaRPr>
          </a:p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This is where copy goes. Ut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enim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ad minim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veniam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quis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nostrud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exercitation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laboris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nisi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aliquip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commodo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consequat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Duis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aute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irure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reprehenderit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voluptate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esse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cillum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dolore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eu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fugiat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nulla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pariatur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Excepteur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sint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occaecat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sunt in culpa qui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officia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deserunt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mollit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anim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consectetur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adipiscing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elit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sed do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eiusmod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tempor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incididunt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ut.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4801A-647E-0CB5-1D7B-741BCB0861EF}"/>
              </a:ext>
            </a:extLst>
          </p:cNvPr>
          <p:cNvSpPr txBox="1"/>
          <p:nvPr/>
        </p:nvSpPr>
        <p:spPr>
          <a:xfrm>
            <a:off x="664838" y="266700"/>
            <a:ext cx="10307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old" panose="020B0704020202020204" pitchFamily="34" charset="0"/>
                <a:cs typeface="Arial Bold" panose="020B0704020202020204" pitchFamily="34" charset="0"/>
              </a:rPr>
              <a:t>HEADLINE WITH SUBHEADLINE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Sub headline Copy for additional information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B35CC7-15DF-A5D7-8CB2-2A3B71FFEF91}"/>
              </a:ext>
            </a:extLst>
          </p:cNvPr>
          <p:cNvSpPr txBox="1"/>
          <p:nvPr/>
        </p:nvSpPr>
        <p:spPr>
          <a:xfrm>
            <a:off x="2956387" y="6072885"/>
            <a:ext cx="5397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 | 2021 | </a:t>
            </a:r>
            <a:r>
              <a:rPr lang="en-US" sz="1600" dirty="0">
                <a:solidFill>
                  <a:srgbClr val="8EC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Section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594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F7D418-CD2C-473E-8B48-25EFF1A0BF68}"/>
              </a:ext>
            </a:extLst>
          </p:cNvPr>
          <p:cNvSpPr txBox="1"/>
          <p:nvPr/>
        </p:nvSpPr>
        <p:spPr>
          <a:xfrm>
            <a:off x="664671" y="1456654"/>
            <a:ext cx="107653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Paragraph Headline</a:t>
            </a:r>
            <a:endParaRPr lang="en-US" sz="1000" dirty="0">
              <a:solidFill>
                <a:schemeClr val="tx1">
                  <a:lumMod val="95000"/>
                  <a:lumOff val="5000"/>
                </a:schemeClr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 is where copy goes. Ut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Duis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irure</a:t>
            </a:r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dolor in </a:t>
            </a:r>
            <a:r>
              <a:rPr lang="en-US" sz="1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reprehenderit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81D7D0-0AAF-4EC8-AD9C-C5D5C9AF8FFA}"/>
              </a:ext>
            </a:extLst>
          </p:cNvPr>
          <p:cNvSpPr txBox="1"/>
          <p:nvPr/>
        </p:nvSpPr>
        <p:spPr>
          <a:xfrm>
            <a:off x="647700" y="4199401"/>
            <a:ext cx="20375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Example</a:t>
            </a:r>
          </a:p>
          <a:p>
            <a:endParaRPr lang="en-US" sz="800" dirty="0">
              <a:solidFill>
                <a:schemeClr val="tx1">
                  <a:lumMod val="95000"/>
                  <a:lumOff val="5000"/>
                </a:schemeClr>
              </a:solidFill>
              <a:latin typeface="Gotham Book" pitchFamily="50" charset="0"/>
            </a:endParaRPr>
          </a:p>
          <a:p>
            <a:r>
              <a:rPr lang="en-US" sz="4000" dirty="0">
                <a:solidFill>
                  <a:srgbClr val="8EC64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000%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BF528E-E7AB-4CBB-AE11-1C1BC17389EA}"/>
              </a:ext>
            </a:extLst>
          </p:cNvPr>
          <p:cNvSpPr txBox="1"/>
          <p:nvPr/>
        </p:nvSpPr>
        <p:spPr>
          <a:xfrm>
            <a:off x="3408136" y="4199401"/>
            <a:ext cx="20375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Example</a:t>
            </a:r>
          </a:p>
          <a:p>
            <a:endParaRPr lang="en-US" sz="800" dirty="0">
              <a:solidFill>
                <a:schemeClr val="tx1">
                  <a:lumMod val="95000"/>
                  <a:lumOff val="5000"/>
                </a:schemeClr>
              </a:solidFill>
              <a:latin typeface="Gotham Book" pitchFamily="50" charset="0"/>
            </a:endParaRPr>
          </a:p>
          <a:p>
            <a:r>
              <a:rPr lang="en-US" sz="4000" dirty="0">
                <a:solidFill>
                  <a:srgbClr val="8EC64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000%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991AF4-F9C1-4DD5-9491-4BD3C4761E2A}"/>
              </a:ext>
            </a:extLst>
          </p:cNvPr>
          <p:cNvSpPr txBox="1"/>
          <p:nvPr/>
        </p:nvSpPr>
        <p:spPr>
          <a:xfrm>
            <a:off x="6168572" y="4199401"/>
            <a:ext cx="20375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Example</a:t>
            </a:r>
          </a:p>
          <a:p>
            <a:endParaRPr lang="en-US" sz="800" dirty="0">
              <a:solidFill>
                <a:schemeClr val="tx1">
                  <a:lumMod val="95000"/>
                  <a:lumOff val="5000"/>
                </a:schemeClr>
              </a:solidFill>
              <a:latin typeface="Gotham Book" pitchFamily="50" charset="0"/>
            </a:endParaRPr>
          </a:p>
          <a:p>
            <a:r>
              <a:rPr lang="en-US" sz="4000" dirty="0">
                <a:solidFill>
                  <a:srgbClr val="8EC64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000%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4C05F2-63C6-4EF8-AFFE-AECD97C5BE75}"/>
              </a:ext>
            </a:extLst>
          </p:cNvPr>
          <p:cNvSpPr txBox="1"/>
          <p:nvPr/>
        </p:nvSpPr>
        <p:spPr>
          <a:xfrm>
            <a:off x="8929009" y="4199401"/>
            <a:ext cx="20375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Example</a:t>
            </a:r>
          </a:p>
          <a:p>
            <a:endParaRPr lang="en-US" sz="800" dirty="0">
              <a:solidFill>
                <a:schemeClr val="tx1">
                  <a:lumMod val="95000"/>
                  <a:lumOff val="5000"/>
                </a:schemeClr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r>
              <a:rPr lang="en-US" sz="4000" dirty="0">
                <a:solidFill>
                  <a:srgbClr val="8EC64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000%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AB8CBC-DB7C-4061-BA00-6614DFD2CE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15709A3-E63C-411A-BCB3-D1904ACCAA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CCA6813-91FE-4817-8553-1D22F07289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39AE995-C572-406C-99EE-E6A5CEE322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2AF0C9-1776-8A82-4BA3-96635A2DBC87}"/>
              </a:ext>
            </a:extLst>
          </p:cNvPr>
          <p:cNvSpPr txBox="1"/>
          <p:nvPr/>
        </p:nvSpPr>
        <p:spPr>
          <a:xfrm>
            <a:off x="664838" y="266700"/>
            <a:ext cx="10307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old" panose="020B0704020202020204" pitchFamily="34" charset="0"/>
                <a:cs typeface="Arial Bold" panose="020B0704020202020204" pitchFamily="34" charset="0"/>
              </a:rPr>
              <a:t>HEADLINE WITH SUBHEADLINE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Sub headline Copy for additional information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B11449-DE7A-D07A-2392-B49C3ABF3022}"/>
              </a:ext>
            </a:extLst>
          </p:cNvPr>
          <p:cNvSpPr txBox="1"/>
          <p:nvPr/>
        </p:nvSpPr>
        <p:spPr>
          <a:xfrm>
            <a:off x="2956387" y="6072885"/>
            <a:ext cx="5397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 | 2021 | </a:t>
            </a:r>
            <a:r>
              <a:rPr lang="en-US" sz="1600" dirty="0">
                <a:solidFill>
                  <a:srgbClr val="8EC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Section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120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982DC5E7-4029-41E8-B3CE-6193A9EE527B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407719858"/>
              </p:ext>
            </p:extLst>
          </p:nvPr>
        </p:nvGraphicFramePr>
        <p:xfrm>
          <a:off x="785813" y="1524000"/>
          <a:ext cx="10620375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075">
                  <a:extLst>
                    <a:ext uri="{9D8B030D-6E8A-4147-A177-3AD203B41FA5}">
                      <a16:colId xmlns:a16="http://schemas.microsoft.com/office/drawing/2014/main" val="1850721522"/>
                    </a:ext>
                  </a:extLst>
                </a:gridCol>
                <a:gridCol w="4248150">
                  <a:extLst>
                    <a:ext uri="{9D8B030D-6E8A-4147-A177-3AD203B41FA5}">
                      <a16:colId xmlns:a16="http://schemas.microsoft.com/office/drawing/2014/main" val="2131082141"/>
                    </a:ext>
                  </a:extLst>
                </a:gridCol>
                <a:gridCol w="2124075">
                  <a:extLst>
                    <a:ext uri="{9D8B030D-6E8A-4147-A177-3AD203B41FA5}">
                      <a16:colId xmlns:a16="http://schemas.microsoft.com/office/drawing/2014/main" val="676800448"/>
                    </a:ext>
                  </a:extLst>
                </a:gridCol>
                <a:gridCol w="2124075">
                  <a:extLst>
                    <a:ext uri="{9D8B030D-6E8A-4147-A177-3AD203B41FA5}">
                      <a16:colId xmlns:a16="http://schemas.microsoft.com/office/drawing/2014/main" val="3336491517"/>
                    </a:ext>
                  </a:extLst>
                </a:gridCol>
              </a:tblGrid>
              <a:tr h="904875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  <a:p>
                      <a:pPr algn="l"/>
                      <a:r>
                        <a:rPr lang="en-US" sz="1600" dirty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HEADLINE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HEADLINE</a:t>
                      </a:r>
                    </a:p>
                    <a:p>
                      <a:endParaRPr lang="en-US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HEADLINE</a:t>
                      </a:r>
                    </a:p>
                    <a:p>
                      <a:endParaRPr lang="en-US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HEADLINE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7969065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071546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9209812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71011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FFABBFE-68D7-1840-6AF5-9AAA64AB6A41}"/>
              </a:ext>
            </a:extLst>
          </p:cNvPr>
          <p:cNvSpPr txBox="1"/>
          <p:nvPr/>
        </p:nvSpPr>
        <p:spPr>
          <a:xfrm>
            <a:off x="664838" y="266700"/>
            <a:ext cx="10307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old" panose="020B0704020202020204" pitchFamily="34" charset="0"/>
                <a:cs typeface="Arial Bold" panose="020B0704020202020204" pitchFamily="34" charset="0"/>
              </a:rPr>
              <a:t>HEADLINE WITH SUBHEADLINE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Sub headline Copy for additional information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76B67C-E652-DB4E-5AAB-6D7E4710869B}"/>
              </a:ext>
            </a:extLst>
          </p:cNvPr>
          <p:cNvSpPr txBox="1"/>
          <p:nvPr/>
        </p:nvSpPr>
        <p:spPr>
          <a:xfrm>
            <a:off x="2956387" y="6072885"/>
            <a:ext cx="5397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 | 2021 | </a:t>
            </a:r>
            <a:r>
              <a:rPr lang="en-US" sz="1600" dirty="0">
                <a:solidFill>
                  <a:srgbClr val="8EC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Section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33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645</Words>
  <Application>Microsoft Office PowerPoint</Application>
  <PresentationFormat>Widescreen</PresentationFormat>
  <Paragraphs>101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Arial Bold</vt:lpstr>
      <vt:lpstr>Calibri</vt:lpstr>
      <vt:lpstr>Calibri Light</vt:lpstr>
      <vt:lpstr>Gotham Bold</vt:lpstr>
      <vt:lpstr>Gotham Book</vt:lpstr>
      <vt:lpstr>Gotham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 Vera</dc:creator>
  <cp:lastModifiedBy>Jose Vera</cp:lastModifiedBy>
  <cp:revision>9</cp:revision>
  <dcterms:created xsi:type="dcterms:W3CDTF">2021-08-23T18:20:18Z</dcterms:created>
  <dcterms:modified xsi:type="dcterms:W3CDTF">2023-02-15T16:13:10Z</dcterms:modified>
</cp:coreProperties>
</file>