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72" r:id="rId3"/>
    <p:sldId id="274" r:id="rId4"/>
    <p:sldId id="273" r:id="rId5"/>
    <p:sldId id="277" r:id="rId6"/>
    <p:sldId id="271" r:id="rId7"/>
    <p:sldId id="270" r:id="rId8"/>
    <p:sldId id="261" r:id="rId9"/>
    <p:sldId id="266" r:id="rId10"/>
    <p:sldId id="269" r:id="rId11"/>
    <p:sldId id="275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DC"/>
    <a:srgbClr val="394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8EAA4-0736-4500-8ED9-BC5F1AEC4A14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4C16C-AB9C-42D4-A29C-053773541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51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F810A-317E-4EF8-9FEF-F6487985EB1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2C66A-C020-4AC7-8BB8-51D57329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7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Broward MPO is located in Southeast Florida in the Fort Lauderdale Metropolitan area. </a:t>
            </a:r>
            <a:br>
              <a:rPr lang="en-US" baseline="0" dirty="0"/>
            </a:br>
            <a:r>
              <a:rPr lang="en-US" baseline="0" dirty="0"/>
              <a:t>We’re about 45 minutes north of a little city you may have heard of called “Miami”.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F4F58-C5BA-4BD3-93D8-905BE4ADD3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3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Volumes/MacRaid/%20Job%20Folder%20(MACRAID)/Broward%20MPO/LOGOS%20/SPEAK_UP_BROWARD_Logo/COLOR/SpeakUpBroward_CMYK.png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920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71725"/>
            <a:ext cx="9144000" cy="113823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46" y="457200"/>
            <a:ext cx="5095108" cy="212296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674D4-85F7-4944-BC9C-9609D4C55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509682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68D930E-1119-42B3-95EA-313AC48D19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2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92000" cy="640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17" y="457200"/>
            <a:ext cx="4364965" cy="1822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71725"/>
            <a:ext cx="9144000" cy="113823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674D4-85F7-4944-BC9C-9609D4C55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509682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68D930E-1119-42B3-95EA-313AC48D19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5F8B305-FF90-4736-A7B6-33A6FEFB09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693E3-DC83-4125-A2B0-D6335AFA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786F91-3C94-42C5-8688-BA5BEA252F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D930E-1119-42B3-95EA-313AC48D19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DFA413-3E8E-4B3B-8A2F-7EA253350F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8520"/>
          <a:stretch/>
        </p:blipFill>
        <p:spPr>
          <a:xfrm flipH="1">
            <a:off x="0" y="5086349"/>
            <a:ext cx="12192000" cy="17716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FA8CB0-F29D-478D-ABB6-345C83687F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1" y="6157916"/>
            <a:ext cx="1942398" cy="531638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5D25285-C18C-45D8-A086-9109DD36754D}"/>
              </a:ext>
            </a:extLst>
          </p:cNvPr>
          <p:cNvSpPr txBox="1">
            <a:spLocks/>
          </p:cNvSpPr>
          <p:nvPr userDrawn="1"/>
        </p:nvSpPr>
        <p:spPr>
          <a:xfrm>
            <a:off x="8610600" y="6378575"/>
            <a:ext cx="350968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8D930E-1119-42B3-95EA-313AC48D19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8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8794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464566"/>
            <a:ext cx="10517188" cy="43613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39736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218817" y="6392251"/>
            <a:ext cx="218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9499B"/>
                </a:solidFill>
                <a:latin typeface="Gotham Medium" pitchFamily="50" charset="0"/>
              </a:rPr>
              <a:t>BrowardMPO.org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217135" y="382585"/>
            <a:ext cx="7683834" cy="602773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2037"/>
            <a:ext cx="3188373" cy="4028741"/>
          </a:xfrm>
        </p:spPr>
        <p:txBody>
          <a:bodyPr/>
          <a:lstStyle>
            <a:lvl1pPr>
              <a:buClr>
                <a:srgbClr val="009DDC"/>
              </a:buClr>
              <a:defRPr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DDC"/>
              </a:buClr>
              <a:defRPr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DDC"/>
              </a:buClr>
              <a:defRPr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DDC"/>
              </a:buClr>
              <a:defRPr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DDC"/>
              </a:buClr>
              <a:defRPr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 hasCustomPrompt="1"/>
          </p:nvPr>
        </p:nvSpPr>
        <p:spPr>
          <a:xfrm>
            <a:off x="593725" y="176213"/>
            <a:ext cx="3432175" cy="1289050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solidFill>
                  <a:srgbClr val="009DDC"/>
                </a:solidFill>
              </a:defRPr>
            </a:lvl1pPr>
            <a:lvl2pPr>
              <a:defRPr sz="3500" b="1">
                <a:solidFill>
                  <a:srgbClr val="009DDC"/>
                </a:solidFill>
              </a:defRPr>
            </a:lvl2pPr>
            <a:lvl3pPr>
              <a:defRPr sz="3500" b="1">
                <a:solidFill>
                  <a:srgbClr val="009DDC"/>
                </a:solidFill>
              </a:defRPr>
            </a:lvl3pPr>
            <a:lvl4pPr>
              <a:defRPr sz="3500" b="1">
                <a:solidFill>
                  <a:srgbClr val="009DDC"/>
                </a:solidFill>
              </a:defRPr>
            </a:lvl4pPr>
            <a:lvl5pPr>
              <a:defRPr sz="3500" b="1">
                <a:solidFill>
                  <a:srgbClr val="009DDC"/>
                </a:solidFill>
              </a:defRPr>
            </a:lvl5pPr>
          </a:lstStyle>
          <a:p>
            <a:pPr lvl="0"/>
            <a:r>
              <a:rPr lang="en-US" dirty="0"/>
              <a:t>CLICK TO EDIT MASTER SLIDE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49" y="5747098"/>
            <a:ext cx="2612437" cy="95293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CD674D4-85F7-4944-BC9C-9609D4C55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509682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68D930E-1119-42B3-95EA-313AC48D19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9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20750"/>
          </a:xfrm>
        </p:spPr>
        <p:txBody>
          <a:bodyPr>
            <a:normAutofit/>
          </a:bodyPr>
          <a:lstStyle>
            <a:lvl1pPr>
              <a:defRPr sz="3500" b="1">
                <a:solidFill>
                  <a:srgbClr val="009D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3686175"/>
          </a:xfrm>
        </p:spPr>
        <p:txBody>
          <a:bodyPr/>
          <a:lstStyle>
            <a:lvl1pPr>
              <a:buClr>
                <a:srgbClr val="009DDC"/>
              </a:buClr>
              <a:defRPr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DDC"/>
              </a:buClr>
              <a:defRPr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DDC"/>
              </a:buClr>
              <a:defRPr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DDC"/>
              </a:buClr>
              <a:defRPr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DDC"/>
              </a:buClr>
              <a:defRPr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D674D4-85F7-4944-BC9C-9609D4C55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509682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68D930E-1119-42B3-95EA-313AC48D19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01700"/>
          </a:xfrm>
        </p:spPr>
        <p:txBody>
          <a:bodyPr>
            <a:normAutofit/>
          </a:bodyPr>
          <a:lstStyle>
            <a:lvl1pPr>
              <a:defRPr sz="3500" b="1">
                <a:solidFill>
                  <a:srgbClr val="009D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25575"/>
            <a:ext cx="5181600" cy="3870325"/>
          </a:xfrm>
        </p:spPr>
        <p:txBody>
          <a:bodyPr/>
          <a:lstStyle>
            <a:lvl1pPr>
              <a:buClr>
                <a:srgbClr val="009DDC"/>
              </a:buClr>
              <a:defRPr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DDC"/>
              </a:buClr>
              <a:defRPr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DDC"/>
              </a:buClr>
              <a:defRPr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DDC"/>
              </a:buClr>
              <a:defRPr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DDC"/>
              </a:buClr>
              <a:defRPr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25575"/>
            <a:ext cx="5181600" cy="3870325"/>
          </a:xfrm>
        </p:spPr>
        <p:txBody>
          <a:bodyPr/>
          <a:lstStyle>
            <a:lvl1pPr>
              <a:buClr>
                <a:srgbClr val="009DDC"/>
              </a:buClr>
              <a:defRPr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9DDC"/>
              </a:buClr>
              <a:defRPr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9DDC"/>
              </a:buClr>
              <a:defRPr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9DDC"/>
              </a:buClr>
              <a:defRPr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9DDC"/>
              </a:buClr>
              <a:defRPr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D674D4-85F7-4944-BC9C-9609D4C55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509682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68D930E-1119-42B3-95EA-313AC48D19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9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CD674D4-85F7-4944-BC9C-9609D4C55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509682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68D930E-1119-42B3-95EA-313AC48D19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5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920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71725"/>
            <a:ext cx="9144000" cy="113823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SpeakUpBroward_CMYK.png" descr="/Volumes/MacRaid/ Job Folder (MACRAID)/Broward MPO/LOGOS /SPEAK_UP_BROWARD_Logo/COLOR/SpeakUpBroward_CMYK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82" y="598485"/>
            <a:ext cx="3682836" cy="163195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D674D4-85F7-4944-BC9C-9609D4C55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509682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68D930E-1119-42B3-95EA-313AC48D19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7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674D4-85F7-4944-BC9C-9609D4C55DA7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50968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8D930E-1119-42B3-95EA-313AC48D19AF}" type="slidenum">
              <a:rPr lang="en-US" smtClean="0">
                <a:solidFill>
                  <a:schemeClr val="accent5"/>
                </a:solidFill>
              </a:rPr>
              <a:pPr/>
              <a:t>‹#›</a:t>
            </a:fld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6"/>
          <a:stretch/>
        </p:blipFill>
        <p:spPr>
          <a:xfrm>
            <a:off x="0" y="702741"/>
            <a:ext cx="12192000" cy="6155261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1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58925"/>
            <a:ext cx="10515600" cy="392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D674D4-85F7-4944-BC9C-9609D4C55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509682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68D930E-1119-42B3-95EA-313AC48D19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8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9" r:id="rId2"/>
    <p:sldLayoutId id="2147483680" r:id="rId3"/>
    <p:sldLayoutId id="2147483676" r:id="rId4"/>
    <p:sldLayoutId id="2147483670" r:id="rId5"/>
    <p:sldLayoutId id="2147483672" r:id="rId6"/>
    <p:sldLayoutId id="2147483677" r:id="rId7"/>
    <p:sldLayoutId id="2147483678" r:id="rId8"/>
    <p:sldLayoutId id="214748367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D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DDC"/>
        </a:buClr>
        <a:buFont typeface="Arial" panose="020B0604020202020204" pitchFamily="34" charset="0"/>
        <a:buChar char="•"/>
        <a:defRPr sz="2800" kern="1200">
          <a:solidFill>
            <a:srgbClr val="39499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DDC"/>
        </a:buClr>
        <a:buFont typeface="Arial" panose="020B0604020202020204" pitchFamily="34" charset="0"/>
        <a:buChar char="•"/>
        <a:defRPr sz="2400" kern="1200">
          <a:solidFill>
            <a:srgbClr val="39499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DDC"/>
        </a:buClr>
        <a:buFont typeface="Arial" panose="020B0604020202020204" pitchFamily="34" charset="0"/>
        <a:buChar char="•"/>
        <a:defRPr sz="2000" kern="1200">
          <a:solidFill>
            <a:srgbClr val="39499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DDC"/>
        </a:buClr>
        <a:buFont typeface="Arial" panose="020B0604020202020204" pitchFamily="34" charset="0"/>
        <a:buChar char="•"/>
        <a:defRPr sz="1800" kern="1200">
          <a:solidFill>
            <a:srgbClr val="39499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DDC"/>
        </a:buClr>
        <a:buFont typeface="Arial" panose="020B0604020202020204" pitchFamily="34" charset="0"/>
        <a:buChar char="•"/>
        <a:defRPr sz="1800" kern="1200">
          <a:solidFill>
            <a:srgbClr val="39499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astnamefirstinitial@browardmpo.org" TargetMode="External"/><Relationship Id="rId2" Type="http://schemas.openxmlformats.org/officeDocument/2006/relationships/hyperlink" Target="mailto:cromarj@browardmpo.or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stuartg@browardmpo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Arial 40 Bold, Please use ‘Paste as text’ to keep formatting.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Month DD, YYYY </a:t>
            </a:r>
          </a:p>
          <a:p>
            <a:endParaRPr lang="en-US" dirty="0"/>
          </a:p>
          <a:p>
            <a:r>
              <a:rPr lang="en-US" dirty="0"/>
              <a:t>[MPO Staff Member], [Title]</a:t>
            </a:r>
          </a:p>
          <a:p>
            <a:r>
              <a:rPr lang="en-US" sz="2000" dirty="0"/>
              <a:t>Arial 24, Please use ‘Paste as text’ to keep formatting.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8D930E-1119-42B3-95EA-313AC48D19A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528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6" name="Content Placeholder 5" descr="Browar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9682" y="413209"/>
            <a:ext cx="7533022" cy="591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88900" dist="50800" dir="180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754437"/>
            <a:ext cx="3188373" cy="40287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Arial 26; </a:t>
            </a:r>
            <a:r>
              <a:rPr lang="en-US" sz="2000" dirty="0"/>
              <a:t>can size as needed, Please use ‘Paste as text’ to keep formatting. </a:t>
            </a:r>
          </a:p>
          <a:p>
            <a:r>
              <a:rPr lang="en-US" dirty="0"/>
              <a:t>PHOTO format:</a:t>
            </a:r>
          </a:p>
          <a:p>
            <a:pPr lvl="1"/>
            <a:r>
              <a:rPr lang="en-US" dirty="0"/>
              <a:t>No Line</a:t>
            </a:r>
          </a:p>
          <a:p>
            <a:pPr lvl="1"/>
            <a:r>
              <a:rPr lang="en-US" dirty="0"/>
              <a:t>Shadow: Transparency: 60</a:t>
            </a:r>
          </a:p>
          <a:p>
            <a:pPr lvl="1"/>
            <a:r>
              <a:rPr lang="en-US" dirty="0"/>
              <a:t>Blur: 7pt</a:t>
            </a:r>
          </a:p>
          <a:p>
            <a:pPr lvl="1"/>
            <a:r>
              <a:rPr lang="en-US" dirty="0"/>
              <a:t>Angle: 300</a:t>
            </a:r>
          </a:p>
          <a:p>
            <a:pPr lvl="1"/>
            <a:r>
              <a:rPr lang="en-US" dirty="0"/>
              <a:t>Distance: 4pt</a:t>
            </a:r>
          </a:p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839789" y="365127"/>
            <a:ext cx="3369082" cy="1389310"/>
          </a:xfrm>
        </p:spPr>
        <p:txBody>
          <a:bodyPr>
            <a:normAutofit/>
          </a:bodyPr>
          <a:lstStyle/>
          <a:p>
            <a:r>
              <a:rPr lang="en-US" sz="1800" dirty="0"/>
              <a:t>Photo Slide Sample 2- Larger photos; </a:t>
            </a:r>
            <a:r>
              <a:rPr lang="en-US" sz="3600" dirty="0"/>
              <a:t>Arial 32, Bold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8D930E-1119-42B3-95EA-313AC48D19A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6" name="Content Placeholder 5" descr="Browar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9682" y="413209"/>
            <a:ext cx="7533022" cy="591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88900" dist="50800" dir="180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754437"/>
            <a:ext cx="3188373" cy="40287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Arial 26; </a:t>
            </a:r>
            <a:r>
              <a:rPr lang="en-US" sz="2000" dirty="0"/>
              <a:t>can size as needed, Please use ‘Paste as text’ to keep formatting. </a:t>
            </a:r>
          </a:p>
          <a:p>
            <a:r>
              <a:rPr lang="en-US" dirty="0"/>
              <a:t>PHOTO format:</a:t>
            </a:r>
          </a:p>
          <a:p>
            <a:pPr lvl="1"/>
            <a:r>
              <a:rPr lang="en-US" dirty="0"/>
              <a:t>No Line</a:t>
            </a:r>
          </a:p>
          <a:p>
            <a:pPr lvl="1"/>
            <a:r>
              <a:rPr lang="en-US" dirty="0"/>
              <a:t>Shadow: Transparency: 60</a:t>
            </a:r>
          </a:p>
          <a:p>
            <a:pPr lvl="1"/>
            <a:r>
              <a:rPr lang="en-US" dirty="0"/>
              <a:t>Blur: 7pt</a:t>
            </a:r>
          </a:p>
          <a:p>
            <a:pPr lvl="1"/>
            <a:r>
              <a:rPr lang="en-US" dirty="0"/>
              <a:t>Angle: 300</a:t>
            </a:r>
          </a:p>
          <a:p>
            <a:pPr lvl="1"/>
            <a:r>
              <a:rPr lang="en-US" dirty="0"/>
              <a:t>Distance: 4pt</a:t>
            </a:r>
          </a:p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839789" y="365127"/>
            <a:ext cx="3369082" cy="1389310"/>
          </a:xfrm>
        </p:spPr>
        <p:txBody>
          <a:bodyPr>
            <a:normAutofit/>
          </a:bodyPr>
          <a:lstStyle/>
          <a:p>
            <a:r>
              <a:rPr lang="en-US" sz="1800" dirty="0"/>
              <a:t>Photo Slide Sample 2- Larger photos; </a:t>
            </a:r>
            <a:r>
              <a:rPr lang="en-US" sz="3600" dirty="0"/>
              <a:t>Arial 32, Bold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8D930E-1119-42B3-95EA-313AC48D19A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3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4818" y="2087921"/>
            <a:ext cx="9144000" cy="7921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9DDC"/>
                </a:solidFill>
              </a:rPr>
              <a:t>Contact 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505" y="3278851"/>
            <a:ext cx="6184232" cy="1655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James Cromar</a:t>
            </a:r>
          </a:p>
          <a:p>
            <a:r>
              <a:rPr lang="en-US" dirty="0"/>
              <a:t>Deputy Executive Director, Strategic Initiatives</a:t>
            </a:r>
          </a:p>
          <a:p>
            <a:r>
              <a:rPr lang="en-US" dirty="0"/>
              <a:t>(954) 876-0038</a:t>
            </a:r>
          </a:p>
          <a:p>
            <a:r>
              <a:rPr lang="en-US" dirty="0">
                <a:hlinkClick r:id="rId2"/>
              </a:rPr>
              <a:t>cromarj@browardmpo.org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419564" y="3292887"/>
            <a:ext cx="5480383" cy="20755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DDC"/>
              </a:buClr>
              <a:buFont typeface="Arial" panose="020B0604020202020204" pitchFamily="34" charset="0"/>
              <a:buNone/>
              <a:defRPr sz="2400" kern="1200">
                <a:solidFill>
                  <a:srgbClr val="3949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DDC"/>
              </a:buClr>
              <a:buFont typeface="Arial" panose="020B0604020202020204" pitchFamily="34" charset="0"/>
              <a:buNone/>
              <a:defRPr sz="2000" kern="1200">
                <a:solidFill>
                  <a:srgbClr val="3949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DDC"/>
              </a:buClr>
              <a:buFont typeface="Arial" panose="020B0604020202020204" pitchFamily="34" charset="0"/>
              <a:buNone/>
              <a:defRPr sz="1800" kern="1200">
                <a:solidFill>
                  <a:srgbClr val="3949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DDC"/>
              </a:buClr>
              <a:buFont typeface="Arial" panose="020B0604020202020204" pitchFamily="34" charset="0"/>
              <a:buNone/>
              <a:defRPr sz="1600" kern="1200">
                <a:solidFill>
                  <a:srgbClr val="3949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DDC"/>
              </a:buClr>
              <a:buFont typeface="Arial" panose="020B0604020202020204" pitchFamily="34" charset="0"/>
              <a:buNone/>
              <a:defRPr sz="1600" kern="1200">
                <a:solidFill>
                  <a:srgbClr val="3949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[Staff Member]</a:t>
            </a:r>
          </a:p>
          <a:p>
            <a:r>
              <a:rPr lang="en-US" dirty="0"/>
              <a:t>[Subsection &amp; Title combined] </a:t>
            </a:r>
          </a:p>
          <a:p>
            <a:r>
              <a:rPr lang="en-US" dirty="0"/>
              <a:t>(954) 876-00XX</a:t>
            </a:r>
          </a:p>
          <a:p>
            <a:r>
              <a:rPr lang="en-US" dirty="0">
                <a:hlinkClick r:id="rId3"/>
              </a:rPr>
              <a:t>lastnamefirstinitial@browardmpo.org</a:t>
            </a:r>
            <a:endParaRPr lang="en-US" dirty="0"/>
          </a:p>
          <a:p>
            <a:r>
              <a:rPr lang="en-US" dirty="0"/>
              <a:t>Arial 22; </a:t>
            </a:r>
            <a:r>
              <a:rPr lang="en-US" b="1" dirty="0"/>
              <a:t>will </a:t>
            </a:r>
            <a:r>
              <a:rPr lang="en-US" b="1" dirty="0" err="1"/>
              <a:t>autosize</a:t>
            </a:r>
            <a:r>
              <a:rPr lang="en-US" b="1" dirty="0"/>
              <a:t> according to contents of 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8D930E-1119-42B3-95EA-313AC48D19A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3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97103"/>
            <a:ext cx="9144000" cy="7921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9DDC"/>
                </a:solidFill>
              </a:rPr>
              <a:t>Contact 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688" y="3185792"/>
            <a:ext cx="4318000" cy="2378327"/>
          </a:xfrm>
        </p:spPr>
        <p:txBody>
          <a:bodyPr>
            <a:noAutofit/>
          </a:bodyPr>
          <a:lstStyle/>
          <a:p>
            <a:r>
              <a:rPr lang="en-US" sz="2600" b="1" dirty="0"/>
              <a:t>Gregory Stuart</a:t>
            </a:r>
          </a:p>
          <a:p>
            <a:r>
              <a:rPr lang="en-US" sz="2600" dirty="0"/>
              <a:t>Executive Director</a:t>
            </a:r>
          </a:p>
          <a:p>
            <a:r>
              <a:rPr lang="en-US" sz="2600" dirty="0"/>
              <a:t>(954) 876-0035</a:t>
            </a:r>
          </a:p>
          <a:p>
            <a:r>
              <a:rPr lang="en-US" sz="2600" dirty="0">
                <a:hlinkClick r:id="rId2"/>
              </a:rPr>
              <a:t>stuartg@browardmpo.org</a:t>
            </a:r>
            <a:endParaRPr lang="en-US" sz="2600" dirty="0"/>
          </a:p>
          <a:p>
            <a:r>
              <a:rPr lang="en-US" sz="2600" dirty="0"/>
              <a:t>@</a:t>
            </a:r>
            <a:r>
              <a:rPr lang="en-US" sz="2600" dirty="0" err="1"/>
              <a:t>MPOGreg</a:t>
            </a:r>
            <a:endParaRPr lang="en-US" sz="2600" dirty="0"/>
          </a:p>
        </p:txBody>
      </p:sp>
      <p:pic>
        <p:nvPicPr>
          <p:cNvPr id="1032" name="Picture 8" descr="Image result for high resolution twitter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188" y="5156466"/>
            <a:ext cx="416761" cy="33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41368" y="3194266"/>
            <a:ext cx="4050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26 Bold</a:t>
            </a:r>
          </a:p>
          <a:p>
            <a:r>
              <a:rPr lang="en-US" sz="2400" dirty="0"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sz="2400" dirty="0"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26</a:t>
            </a:r>
          </a:p>
          <a:p>
            <a:r>
              <a:rPr lang="en-US" sz="2800" b="1" dirty="0">
                <a:solidFill>
                  <a:srgbClr val="394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adhere to style guide guidelines when formatting ALL contact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8D930E-1119-42B3-95EA-313AC48D19A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Month DD, YYYY </a:t>
            </a:r>
          </a:p>
          <a:p>
            <a:endParaRPr lang="en-US" dirty="0"/>
          </a:p>
          <a:p>
            <a:r>
              <a:rPr lang="en-US" dirty="0"/>
              <a:t>[MPO Staff Member], [Title]</a:t>
            </a:r>
          </a:p>
          <a:p>
            <a:r>
              <a:rPr lang="en-US" dirty="0"/>
              <a:t>Arial 24, Please use ‘Paste as text’ to keep formatting.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Arial 40 Bold, Please use ‘Paste as text’ to keep formatting.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8D930E-1119-42B3-95EA-313AC48D19A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8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Month DD, YYYY </a:t>
            </a:r>
          </a:p>
          <a:p>
            <a:endParaRPr lang="en-US" dirty="0"/>
          </a:p>
          <a:p>
            <a:r>
              <a:rPr lang="en-US" dirty="0"/>
              <a:t>[MPO Staff Member], [Title]</a:t>
            </a:r>
          </a:p>
          <a:p>
            <a:r>
              <a:rPr lang="en-US" dirty="0"/>
              <a:t>Arial 24, Please use ‘Paste as text’ to keep formatting.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Arial 40 Bold, Please use ‘Paste as text’ to keep formatting.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8D930E-1119-42B3-95EA-313AC48D19A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35" y="365126"/>
            <a:ext cx="11339077" cy="9207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Broward MPO is located in Southeast Florida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3" r="17591"/>
          <a:stretch/>
        </p:blipFill>
        <p:spPr>
          <a:xfrm>
            <a:off x="433136" y="1064524"/>
            <a:ext cx="11339077" cy="40849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8D930E-1119-42B3-95EA-313AC48D19A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2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26659-52F8-44D8-8474-E6180C9CC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8D688-BD3E-4B4D-839C-441E149E5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D930E-1119-42B3-95EA-313AC48D19A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5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Text Slide Sample 1; </a:t>
            </a:r>
            <a:r>
              <a:rPr lang="en-US" dirty="0"/>
              <a:t>Arial 35, Bold</a:t>
            </a:r>
            <a:r>
              <a:rPr lang="en-US" sz="2700" dirty="0"/>
              <a:t>; Please use ‘Paste as text’ to keep formatting.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Arial 28, </a:t>
            </a:r>
            <a:r>
              <a:rPr lang="en-US" b="1" dirty="0"/>
              <a:t>will auto-size as needed</a:t>
            </a:r>
            <a:r>
              <a:rPr lang="en-US" dirty="0"/>
              <a:t>, Please use ‘Paste as text’ to keep formatting.</a:t>
            </a:r>
          </a:p>
          <a:p>
            <a:r>
              <a:rPr lang="en-US" dirty="0"/>
              <a:t>Other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8D930E-1119-42B3-95EA-313AC48D19A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7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645253"/>
            <a:ext cx="10200564" cy="40287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Arial 28 Bold; Option 1: </a:t>
            </a:r>
            <a:r>
              <a:rPr lang="en-US" dirty="0"/>
              <a:t>Arial 28; White board concept</a:t>
            </a:r>
            <a:br>
              <a:rPr lang="en-US" dirty="0"/>
            </a:br>
            <a:r>
              <a:rPr lang="en-US" sz="2000" dirty="0"/>
              <a:t>Arial 20; https://fast.wistia.net/embed/iframe/aus27se8tm?popover=true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Option 2: </a:t>
            </a:r>
            <a:r>
              <a:rPr lang="en-US" dirty="0"/>
              <a:t>Graphic Video with music, script,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voiceover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Option 3: </a:t>
            </a:r>
            <a:r>
              <a:rPr lang="en-US" dirty="0"/>
              <a:t>Graphic Video with music and </a:t>
            </a:r>
            <a:br>
              <a:rPr lang="en-US" dirty="0"/>
            </a:br>
            <a:r>
              <a:rPr lang="en-US" dirty="0"/>
              <a:t>key messages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https://www.youtube.com/watch?feature=player_embedded&amp;v=FbGXy68lKew</a:t>
            </a:r>
          </a:p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624330" cy="1204366"/>
          </a:xfrm>
        </p:spPr>
        <p:txBody>
          <a:bodyPr>
            <a:normAutofit/>
          </a:bodyPr>
          <a:lstStyle/>
          <a:p>
            <a:r>
              <a:rPr lang="en-US" sz="3500" dirty="0"/>
              <a:t>Text Slide Sample 2; </a:t>
            </a:r>
            <a:r>
              <a:rPr lang="en-US" sz="3600" dirty="0"/>
              <a:t>Arial 35, Bold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8D930E-1119-42B3-95EA-313AC48D19A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70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 Sample Slide 3; Arial 35, Bold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Arial 28, will auto-size as needed, Please use ‘Paste as text’ to keep formatting.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Arial 28, will auto-size as needed, Please use ‘Paste as text’ to keep formatting.</a:t>
            </a:r>
          </a:p>
          <a:p>
            <a:r>
              <a:rPr lang="en-US" dirty="0"/>
              <a:t>Can place a photo here instead of text.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8D930E-1119-42B3-95EA-313AC48D19A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6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79086"/>
            <a:ext cx="4225118" cy="920751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Photo Slide Sample 1 (Smaller Photos); </a:t>
            </a:r>
            <a:r>
              <a:rPr lang="en-US" dirty="0"/>
              <a:t>Arial 32, Bold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1" y="1457325"/>
            <a:ext cx="4088641" cy="393354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Arial 28, can size as needed, Please use ‘Paste as text’ to keep formatting. </a:t>
            </a:r>
          </a:p>
          <a:p>
            <a:r>
              <a:rPr lang="en-US" dirty="0"/>
              <a:t>PHOTO format:</a:t>
            </a:r>
          </a:p>
          <a:p>
            <a:pPr lvl="1"/>
            <a:r>
              <a:rPr lang="en-US" dirty="0"/>
              <a:t>No Line</a:t>
            </a:r>
          </a:p>
          <a:p>
            <a:pPr lvl="1"/>
            <a:r>
              <a:rPr lang="en-US" dirty="0"/>
              <a:t>Shadow: Transparency: 60</a:t>
            </a:r>
          </a:p>
          <a:p>
            <a:pPr lvl="1"/>
            <a:r>
              <a:rPr lang="en-US" dirty="0"/>
              <a:t>Blur: 7pt</a:t>
            </a:r>
          </a:p>
          <a:p>
            <a:pPr lvl="1"/>
            <a:r>
              <a:rPr lang="en-US" dirty="0"/>
              <a:t>Angle: 300</a:t>
            </a:r>
          </a:p>
          <a:p>
            <a:pPr lvl="1"/>
            <a:r>
              <a:rPr lang="en-US" dirty="0"/>
              <a:t>Distance: 4pt</a:t>
            </a:r>
          </a:p>
          <a:p>
            <a:pPr lvl="1"/>
            <a:r>
              <a:rPr lang="en-US" dirty="0"/>
              <a:t>DO NOT COVER WAVE WITH PHOTO- </a:t>
            </a:r>
            <a:r>
              <a:rPr lang="en-US" b="1" dirty="0"/>
              <a:t>larger photos use next template</a:t>
            </a:r>
          </a:p>
          <a:p>
            <a:pPr lvl="1"/>
            <a:endParaRPr lang="en-US" dirty="0"/>
          </a:p>
        </p:txBody>
      </p:sp>
      <p:pic>
        <p:nvPicPr>
          <p:cNvPr id="5" name="Content Placeholder 5" descr="Browar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6613" y="379086"/>
            <a:ext cx="6612317" cy="5191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88900" dist="50800" dir="180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8D930E-1119-42B3-95EA-313AC48D19A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88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522</Words>
  <Application>Microsoft Office PowerPoint</Application>
  <PresentationFormat>Widescreen</PresentationFormat>
  <Paragraphs>90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Gotham Medium</vt:lpstr>
      <vt:lpstr>Office Theme</vt:lpstr>
      <vt:lpstr>Arial 40 Bold, Please use ‘Paste as text’ to keep formatting.</vt:lpstr>
      <vt:lpstr>Arial 40 Bold, Please use ‘Paste as text’ to keep formatting.</vt:lpstr>
      <vt:lpstr>Arial 40 Bold, Please use ‘Paste as text’ to keep formatting.</vt:lpstr>
      <vt:lpstr>The Broward MPO is located in Southeast Florida</vt:lpstr>
      <vt:lpstr>PowerPoint Presentation</vt:lpstr>
      <vt:lpstr>Text Slide Sample 1; Arial 35, Bold; Please use ‘Paste as text’ to keep formatting.</vt:lpstr>
      <vt:lpstr>Text Slide Sample 2; Arial 35, Bold</vt:lpstr>
      <vt:lpstr>Text Sample Slide 3; Arial 35, Bold</vt:lpstr>
      <vt:lpstr>Photo Slide Sample 1 (Smaller Photos); Arial 32, Bold</vt:lpstr>
      <vt:lpstr>Photo Slide Sample 2- Larger photos; Arial 32, Bold</vt:lpstr>
      <vt:lpstr>Photo Slide Sample 2- Larger photos; Arial 32, Bold</vt:lpstr>
      <vt:lpstr>Contact Us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40 Bold, Please use ‘Paste as text’ to keep formatting.</dc:title>
  <dc:creator>Hannah Bourgeois</dc:creator>
  <cp:lastModifiedBy>Hannah Bourgeois</cp:lastModifiedBy>
  <cp:revision>11</cp:revision>
  <dcterms:created xsi:type="dcterms:W3CDTF">2019-03-18T16:44:40Z</dcterms:created>
  <dcterms:modified xsi:type="dcterms:W3CDTF">2019-03-18T18:35:34Z</dcterms:modified>
</cp:coreProperties>
</file>