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69" r:id="rId6"/>
    <p:sldId id="267" r:id="rId7"/>
    <p:sldId id="268" r:id="rId8"/>
    <p:sldId id="271" r:id="rId9"/>
    <p:sldId id="259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7440" userDrawn="1">
          <p15:clr>
            <a:srgbClr val="A4A3A4"/>
          </p15:clr>
        </p15:guide>
        <p15:guide id="3" pos="264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pos="480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720" userDrawn="1">
          <p15:clr>
            <a:srgbClr val="A4A3A4"/>
          </p15:clr>
        </p15:guide>
        <p15:guide id="9" pos="960" userDrawn="1">
          <p15:clr>
            <a:srgbClr val="A4A3A4"/>
          </p15:clr>
        </p15:guide>
        <p15:guide id="10" pos="1200" userDrawn="1">
          <p15:clr>
            <a:srgbClr val="A4A3A4"/>
          </p15:clr>
        </p15:guide>
        <p15:guide id="11" pos="1440" userDrawn="1">
          <p15:clr>
            <a:srgbClr val="A4A3A4"/>
          </p15:clr>
        </p15:guide>
        <p15:guide id="12" pos="1680" userDrawn="1">
          <p15:clr>
            <a:srgbClr val="A4A3A4"/>
          </p15:clr>
        </p15:guide>
        <p15:guide id="13" pos="1920" userDrawn="1">
          <p15:clr>
            <a:srgbClr val="A4A3A4"/>
          </p15:clr>
        </p15:guide>
        <p15:guide id="14" pos="2160" userDrawn="1">
          <p15:clr>
            <a:srgbClr val="A4A3A4"/>
          </p15:clr>
        </p15:guide>
        <p15:guide id="15" pos="2400" userDrawn="1">
          <p15:clr>
            <a:srgbClr val="A4A3A4"/>
          </p15:clr>
        </p15:guide>
        <p15:guide id="16" pos="2640" userDrawn="1">
          <p15:clr>
            <a:srgbClr val="A4A3A4"/>
          </p15:clr>
        </p15:guide>
        <p15:guide id="17" pos="2880" userDrawn="1">
          <p15:clr>
            <a:srgbClr val="A4A3A4"/>
          </p15:clr>
        </p15:guide>
        <p15:guide id="18" pos="3120" userDrawn="1">
          <p15:clr>
            <a:srgbClr val="A4A3A4"/>
          </p15:clr>
        </p15:guide>
        <p15:guide id="19" pos="3360" userDrawn="1">
          <p15:clr>
            <a:srgbClr val="A4A3A4"/>
          </p15:clr>
        </p15:guide>
        <p15:guide id="20" pos="3600" userDrawn="1">
          <p15:clr>
            <a:srgbClr val="A4A3A4"/>
          </p15:clr>
        </p15:guide>
        <p15:guide id="21" pos="3840" userDrawn="1">
          <p15:clr>
            <a:srgbClr val="F26B43"/>
          </p15:clr>
        </p15:guide>
        <p15:guide id="22" pos="4080" userDrawn="1">
          <p15:clr>
            <a:srgbClr val="A4A3A4"/>
          </p15:clr>
        </p15:guide>
        <p15:guide id="23" pos="4320" userDrawn="1">
          <p15:clr>
            <a:srgbClr val="A4A3A4"/>
          </p15:clr>
        </p15:guide>
        <p15:guide id="24" pos="4560" userDrawn="1">
          <p15:clr>
            <a:srgbClr val="A4A3A4"/>
          </p15:clr>
        </p15:guide>
        <p15:guide id="25" pos="4800" userDrawn="1">
          <p15:clr>
            <a:srgbClr val="A4A3A4"/>
          </p15:clr>
        </p15:guide>
        <p15:guide id="26" pos="5040" userDrawn="1">
          <p15:clr>
            <a:srgbClr val="A4A3A4"/>
          </p15:clr>
        </p15:guide>
        <p15:guide id="27" pos="5280" userDrawn="1">
          <p15:clr>
            <a:srgbClr val="A4A3A4"/>
          </p15:clr>
        </p15:guide>
        <p15:guide id="28" pos="5520" userDrawn="1">
          <p15:clr>
            <a:srgbClr val="A4A3A4"/>
          </p15:clr>
        </p15:guide>
        <p15:guide id="29" pos="5760" userDrawn="1">
          <p15:clr>
            <a:srgbClr val="A4A3A4"/>
          </p15:clr>
        </p15:guide>
        <p15:guide id="30" pos="6000" userDrawn="1">
          <p15:clr>
            <a:srgbClr val="A4A3A4"/>
          </p15:clr>
        </p15:guide>
        <p15:guide id="31" pos="6240" userDrawn="1">
          <p15:clr>
            <a:srgbClr val="A4A3A4"/>
          </p15:clr>
        </p15:guide>
        <p15:guide id="32" pos="6480" userDrawn="1">
          <p15:clr>
            <a:srgbClr val="A4A3A4"/>
          </p15:clr>
        </p15:guide>
        <p15:guide id="33" pos="6720" userDrawn="1">
          <p15:clr>
            <a:srgbClr val="A4A3A4"/>
          </p15:clr>
        </p15:guide>
        <p15:guide id="34" pos="6960" userDrawn="1">
          <p15:clr>
            <a:srgbClr val="A4A3A4"/>
          </p15:clr>
        </p15:guide>
        <p15:guide id="35" pos="7200" userDrawn="1">
          <p15:clr>
            <a:srgbClr val="A4A3A4"/>
          </p15:clr>
        </p15:guide>
        <p15:guide id="36" orient="horz" pos="1200" userDrawn="1">
          <p15:clr>
            <a:srgbClr val="A4A3A4"/>
          </p15:clr>
        </p15:guide>
        <p15:guide id="37" orient="horz" pos="1440" userDrawn="1">
          <p15:clr>
            <a:srgbClr val="A4A3A4"/>
          </p15:clr>
        </p15:guide>
        <p15:guide id="38" orient="horz" pos="1680" userDrawn="1">
          <p15:clr>
            <a:srgbClr val="A4A3A4"/>
          </p15:clr>
        </p15:guide>
        <p15:guide id="39" orient="horz" pos="1920" userDrawn="1">
          <p15:clr>
            <a:srgbClr val="A4A3A4"/>
          </p15:clr>
        </p15:guide>
        <p15:guide id="40" orient="horz" pos="2160" userDrawn="1">
          <p15:clr>
            <a:srgbClr val="F26B43"/>
          </p15:clr>
        </p15:guide>
        <p15:guide id="41" orient="horz" pos="2400" userDrawn="1">
          <p15:clr>
            <a:srgbClr val="A4A3A4"/>
          </p15:clr>
        </p15:guide>
        <p15:guide id="42" orient="horz" pos="2640" userDrawn="1">
          <p15:clr>
            <a:srgbClr val="A4A3A4"/>
          </p15:clr>
        </p15:guide>
        <p15:guide id="43" orient="horz" pos="2880" userDrawn="1">
          <p15:clr>
            <a:srgbClr val="A4A3A4"/>
          </p15:clr>
        </p15:guide>
        <p15:guide id="44" orient="horz" pos="3120" userDrawn="1">
          <p15:clr>
            <a:srgbClr val="A4A3A4"/>
          </p15:clr>
        </p15:guide>
        <p15:guide id="45" orient="horz" pos="3360" userDrawn="1">
          <p15:clr>
            <a:srgbClr val="A4A3A4"/>
          </p15:clr>
        </p15:guide>
        <p15:guide id="46" orient="horz" pos="3600" userDrawn="1">
          <p15:clr>
            <a:srgbClr val="A4A3A4"/>
          </p15:clr>
        </p15:guide>
        <p15:guide id="47" orient="horz" pos="3840" userDrawn="1">
          <p15:clr>
            <a:srgbClr val="A4A3A4"/>
          </p15:clr>
        </p15:guide>
        <p15:guide id="48" orient="horz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D70"/>
    <a:srgbClr val="00AEEF"/>
    <a:srgbClr val="F8F8F8"/>
    <a:srgbClr val="8EC641"/>
    <a:srgbClr val="10A5D8"/>
    <a:srgbClr val="02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97EBA-6721-44DC-833B-1F9A2278613A}" v="216" dt="2022-02-01T23:13:47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 autoAdjust="0"/>
    <p:restoredTop sz="97436" autoAdjust="0"/>
  </p:normalViewPr>
  <p:slideViewPr>
    <p:cSldViewPr>
      <p:cViewPr varScale="1">
        <p:scale>
          <a:sx n="155" d="100"/>
          <a:sy n="155" d="100"/>
        </p:scale>
        <p:origin x="2676" y="156"/>
      </p:cViewPr>
      <p:guideLst>
        <p:guide orient="horz" pos="480"/>
        <p:guide pos="7440"/>
        <p:guide pos="264"/>
        <p:guide orient="horz" pos="240"/>
        <p:guide orient="horz" pos="720"/>
        <p:guide pos="480"/>
        <p:guide orient="horz" pos="960"/>
        <p:guide pos="720"/>
        <p:guide pos="960"/>
        <p:guide pos="1200"/>
        <p:guide pos="1440"/>
        <p:guide pos="1680"/>
        <p:guide pos="1920"/>
        <p:guide pos="2160"/>
        <p:guide pos="2400"/>
        <p:guide pos="2640"/>
        <p:guide pos="2880"/>
        <p:guide pos="3120"/>
        <p:guide pos="3360"/>
        <p:guide pos="3600"/>
        <p:guide pos="3840"/>
        <p:guide pos="4080"/>
        <p:guide pos="4320"/>
        <p:guide pos="4560"/>
        <p:guide pos="4800"/>
        <p:guide pos="5040"/>
        <p:guide pos="5280"/>
        <p:guide pos="5520"/>
        <p:guide pos="5760"/>
        <p:guide pos="6000"/>
        <p:guide pos="6240"/>
        <p:guide pos="6480"/>
        <p:guide pos="6720"/>
        <p:guide pos="6960"/>
        <p:guide pos="7200"/>
        <p:guide orient="horz" pos="1200"/>
        <p:guide orient="horz" pos="1440"/>
        <p:guide orient="horz" pos="1680"/>
        <p:guide orient="horz" pos="1920"/>
        <p:guide orient="horz" pos="2160"/>
        <p:guide orient="horz" pos="2400"/>
        <p:guide orient="horz" pos="2640"/>
        <p:guide orient="horz" pos="2880"/>
        <p:guide orient="horz" pos="3120"/>
        <p:guide orient="horz" pos="3360"/>
        <p:guide orient="horz" pos="3600"/>
        <p:guide orient="horz" pos="3840"/>
        <p:guide orient="horz" pos="4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42A-0FC1-425F-9CC3-4DCC3DCAA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E8C9F-FC82-4639-A476-6A9E4231B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E91F-8C32-4AF0-A73E-2781D730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EBC6-DC5B-472B-9EB3-00E986D2B92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CAA8E-3C5F-4315-A1F1-40A40F57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B389A-D4D0-46C2-AD49-B093533B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3904-3F81-4BDC-9A80-6C3989652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Diagonal Corners Rounded 15" descr="Website URL Background">
            <a:extLst>
              <a:ext uri="{FF2B5EF4-FFF2-40B4-BE49-F238E27FC236}">
                <a16:creationId xmlns:a16="http://schemas.microsoft.com/office/drawing/2014/main" id="{252AC918-9DA4-4B42-BE25-639CF7FFDA04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Footer Background">
            <a:extLst>
              <a:ext uri="{FF2B5EF4-FFF2-40B4-BE49-F238E27FC236}">
                <a16:creationId xmlns:a16="http://schemas.microsoft.com/office/drawing/2014/main" id="{9605FFA9-47B6-4AD4-9FE8-9E1A02E94A7B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0997F-1081-4207-92F8-5032CA5724BE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4" name="Picture 3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72F25CE0-C2FA-5558-70EC-7A38DE76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9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480B6C-E09D-1CF7-EB5E-96858A65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C82604E-F5CF-07EF-581E-87278335C60B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D9FACF8C-FDE7-D867-90DB-EE0CD37A2D54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34951-6F13-EF94-10CA-8BCD049D80A8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437C1081-0E35-6312-E827-4D5F23773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2064F4-9B52-FD78-5F73-EA8E8F73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04393DB-32E7-4D79-8483-D8EE43F6D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1524000"/>
            <a:ext cx="6096000" cy="3733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7B823DC6-787F-930B-BA73-B889417C639E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DC411D10-0741-62E8-02C8-DCDCDE1DCB56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36090-049D-A388-06F5-B29BD8C42FFC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FA081FCD-3FC5-16FC-2283-1DB181953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5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F01A27-81B1-86DE-1C23-A79D38A3D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065123A-3B65-47FF-B8CC-6358D3451F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777" y="2743199"/>
            <a:ext cx="2918022" cy="2514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BE2EFCA-5F84-4EDE-8B1F-61E5BC9405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312" y="1524004"/>
            <a:ext cx="3048002" cy="3733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8CFBCA0-BBC0-444E-954F-25B5FD0BD1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1146" y="1539692"/>
            <a:ext cx="1466854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1EE0C6-058E-4D7A-9B79-3E5053EC3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8513" y="1539692"/>
            <a:ext cx="1387286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F9591705-2AC2-E874-3A16-50567393362F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182EECED-40CD-698D-6A03-AB02EE711DBC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A5F47-0056-AB51-E248-C2DB16A4DE07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2621BEC2-D4C7-8434-61F1-D758EE0EA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29A3D5C-F1B1-44E8-8D27-7CEF25689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3695700" y="0"/>
            <a:ext cx="11696700" cy="685522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CE497A-A0BE-8FF8-0F28-E3655245F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1E35A84-780A-484D-93A0-2DA0DB987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2667000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D1B7431-264A-4D9F-BA17-7DA6BA396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9699" y="267940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AA72E55-6824-4A97-A626-9F4D36D162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4755" y="2666999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35E8869-8F41-4FC2-84E5-4968115C0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2524" y="269454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13565E3-96DD-F835-1EE0-3F9EFFA3BDCF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B2711171-1604-5929-2AEC-568250D11B07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4260C-8047-7388-E73A-1C5E687BD6FE}"/>
              </a:ext>
            </a:extLst>
          </p:cNvPr>
          <p:cNvSpPr txBox="1"/>
          <p:nvPr userDrawn="1"/>
        </p:nvSpPr>
        <p:spPr>
          <a:xfrm>
            <a:off x="9537816" y="6161561"/>
            <a:ext cx="265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CDDD4508-1847-EC23-6AFB-5BB8A60DA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6289D2-AA8E-4C3A-8434-0EDC18A93E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9829800" cy="353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62F50FD-0421-5017-7EA3-391E1468F6DC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4760A2C9-0BEC-247E-6BEB-1B899A7C8D31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A2A4-4FE7-C683-7824-17E6FAD9036E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10" name="Picture 9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BE126FF2-E203-AB00-8DCB-A1B9A7031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2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62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Image">
            <a:extLst>
              <a:ext uri="{FF2B5EF4-FFF2-40B4-BE49-F238E27FC236}">
                <a16:creationId xmlns:a16="http://schemas.microsoft.com/office/drawing/2014/main" id="{0130A8D2-38A5-4D73-9463-6A5703362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/>
          <a:stretch/>
        </p:blipFill>
        <p:spPr>
          <a:xfrm rot="16200000">
            <a:off x="2305049" y="-4171948"/>
            <a:ext cx="7467602" cy="12534899"/>
          </a:xfrm>
          <a:prstGeom prst="rect">
            <a:avLst/>
          </a:prstGeom>
        </p:spPr>
      </p:pic>
      <p:sp>
        <p:nvSpPr>
          <p:cNvPr id="6" name="Rectangle: Diagonal Corners Rounded 5" descr="Dark Overlay">
            <a:extLst>
              <a:ext uri="{FF2B5EF4-FFF2-40B4-BE49-F238E27FC236}">
                <a16:creationId xmlns:a16="http://schemas.microsoft.com/office/drawing/2014/main" id="{E617A082-6A39-4F61-8317-43C1915C680F}"/>
              </a:ext>
            </a:extLst>
          </p:cNvPr>
          <p:cNvSpPr/>
          <p:nvPr/>
        </p:nvSpPr>
        <p:spPr>
          <a:xfrm flipH="1">
            <a:off x="-190500" y="-1104901"/>
            <a:ext cx="12382500" cy="6934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 descr="Presentation Title">
            <a:extLst>
              <a:ext uri="{FF2B5EF4-FFF2-40B4-BE49-F238E27FC236}">
                <a16:creationId xmlns:a16="http://schemas.microsoft.com/office/drawing/2014/main" id="{EFFFD414-7745-4519-B1F4-26138D6C79AF}"/>
              </a:ext>
            </a:extLst>
          </p:cNvPr>
          <p:cNvSpPr txBox="1"/>
          <p:nvPr/>
        </p:nvSpPr>
        <p:spPr>
          <a:xfrm>
            <a:off x="2041468" y="2782669"/>
            <a:ext cx="8109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Subtitle</a:t>
            </a:r>
          </a:p>
        </p:txBody>
      </p:sp>
      <p:sp>
        <p:nvSpPr>
          <p:cNvPr id="3" name="TextBox 2" descr="Smaller Text Description">
            <a:extLst>
              <a:ext uri="{FF2B5EF4-FFF2-40B4-BE49-F238E27FC236}">
                <a16:creationId xmlns:a16="http://schemas.microsoft.com/office/drawing/2014/main" id="{87132D63-5C15-40F4-956B-BB35F64D14E0}"/>
              </a:ext>
            </a:extLst>
          </p:cNvPr>
          <p:cNvSpPr txBox="1"/>
          <p:nvPr/>
        </p:nvSpPr>
        <p:spPr>
          <a:xfrm>
            <a:off x="3400945" y="929209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or smaller text detail if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9650C-C67D-4C9F-B70B-3EFE662DD948}"/>
              </a:ext>
            </a:extLst>
          </p:cNvPr>
          <p:cNvSpPr txBox="1"/>
          <p:nvPr/>
        </p:nvSpPr>
        <p:spPr>
          <a:xfrm>
            <a:off x="4065788" y="-878085"/>
            <a:ext cx="4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(Background Image is For Placement Only (FPO) </a:t>
            </a:r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And can be changed) 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5A9C6-1368-6523-0A04-C62517214AF9}"/>
              </a:ext>
            </a:extLst>
          </p:cNvPr>
          <p:cNvSpPr txBox="1"/>
          <p:nvPr/>
        </p:nvSpPr>
        <p:spPr>
          <a:xfrm>
            <a:off x="723900" y="49149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(Image is For Placement Only (FPO)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ea typeface="Roboto Light" panose="02000000000000000000" pitchFamily="2" charset="0"/>
                <a:cs typeface="Arial Bold" panose="020B0704020202020204" pitchFamily="34" charset="0"/>
              </a:rPr>
              <a:t>a</a:t>
            </a:r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ea typeface="Roboto Light" panose="02000000000000000000" pitchFamily="2" charset="0"/>
                <a:cs typeface="Arial Bold" panose="020B0704020202020204" pitchFamily="34" charset="0"/>
              </a:rPr>
              <a:t>nd can be changed)</a:t>
            </a:r>
          </a:p>
        </p:txBody>
      </p:sp>
    </p:spTree>
    <p:extLst>
      <p:ext uri="{BB962C8B-B14F-4D97-AF65-F5344CB8AC3E}">
        <p14:creationId xmlns:p14="http://schemas.microsoft.com/office/powerpoint/2010/main" val="104014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FEDF41-DC5E-471A-8D50-93D101B03DDB}"/>
              </a:ext>
            </a:extLst>
          </p:cNvPr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E1D91-10BB-45D9-8ED4-EFB3E75D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r="-10417"/>
          <a:stretch/>
        </p:blipFill>
        <p:spPr>
          <a:xfrm>
            <a:off x="8001000" y="0"/>
            <a:ext cx="54864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DFA29-FFED-4AE8-85D4-F0D3B22FE898}"/>
              </a:ext>
            </a:extLst>
          </p:cNvPr>
          <p:cNvSpPr txBox="1"/>
          <p:nvPr/>
        </p:nvSpPr>
        <p:spPr>
          <a:xfrm>
            <a:off x="8153400" y="5867400"/>
            <a:ext cx="428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(Image is FPO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  <a:ea typeface="Roboto Light" panose="02000000000000000000" pitchFamily="2" charset="0"/>
              </a:rPr>
              <a:t>a</a:t>
            </a:r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nd can be changed)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A8843-305B-407C-BEBE-219F112BE28A}"/>
              </a:ext>
            </a:extLst>
          </p:cNvPr>
          <p:cNvSpPr txBox="1"/>
          <p:nvPr/>
        </p:nvSpPr>
        <p:spPr>
          <a:xfrm>
            <a:off x="609600" y="2274838"/>
            <a:ext cx="5397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Bold" panose="020B0704020202020204" pitchFamily="34" charset="0"/>
                <a:cs typeface="Arial Bold" panose="020B0704020202020204" pitchFamily="34" charset="0"/>
              </a:rPr>
              <a:t>Section</a:t>
            </a:r>
          </a:p>
          <a:p>
            <a:r>
              <a:rPr lang="en-US" sz="7200" b="1" dirty="0">
                <a:latin typeface="Arial Bold" panose="020B0704020202020204" pitchFamily="34" charset="0"/>
                <a:cs typeface="Arial Bold" panose="020B0704020202020204" pitchFamily="34" charset="0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63893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70662B-FF80-40A8-8B01-6A1CE83B9232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Sub-headline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Sub-headline Copy for additional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CA6EB-4762-44FF-932F-CE5B43D1066A}"/>
              </a:ext>
            </a:extLst>
          </p:cNvPr>
          <p:cNvSpPr txBox="1"/>
          <p:nvPr/>
        </p:nvSpPr>
        <p:spPr>
          <a:xfrm>
            <a:off x="664671" y="1456654"/>
            <a:ext cx="108415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goes- Copy needs to be 16pt.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B06D1-7D60-A619-2132-62F8049C1A25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90866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ree, outdoor, palm, sky&#10;&#10;Description automatically generated">
            <a:extLst>
              <a:ext uri="{FF2B5EF4-FFF2-40B4-BE49-F238E27FC236}">
                <a16:creationId xmlns:a16="http://schemas.microsoft.com/office/drawing/2014/main" id="{A3008E15-EA4A-4B86-A74D-94263E6E3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b="4113"/>
          <a:stretch>
            <a:fillRect/>
          </a:stretch>
        </p:blipFill>
        <p:spPr/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6906E35E-B068-495D-9D08-EA44FB11820C}"/>
              </a:ext>
            </a:extLst>
          </p:cNvPr>
          <p:cNvSpPr txBox="1">
            <a:spLocks/>
          </p:cNvSpPr>
          <p:nvPr/>
        </p:nvSpPr>
        <p:spPr>
          <a:xfrm>
            <a:off x="664838" y="373874"/>
            <a:ext cx="10231762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Headline without sub-headline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AFE4A-593D-4F6E-9665-8B92006CE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2C4C8-50AC-4338-A28A-D621B3FCBDF4}"/>
              </a:ext>
            </a:extLst>
          </p:cNvPr>
          <p:cNvSpPr txBox="1"/>
          <p:nvPr/>
        </p:nvSpPr>
        <p:spPr>
          <a:xfrm>
            <a:off x="5617672" y="4929525"/>
            <a:ext cx="5698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44FDE-8756-4FC8-8C0B-C39C61A789DE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7C4F6-3F57-09B0-0C33-ACF505B7C1DC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1323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09E33852-834D-47BF-A984-00022F96E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4057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0D556-DC4F-46F1-A02C-38EADE6D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BD7AF-90ED-419C-AF6B-ECB4840B674F}"/>
              </a:ext>
            </a:extLst>
          </p:cNvPr>
          <p:cNvSpPr txBox="1"/>
          <p:nvPr/>
        </p:nvSpPr>
        <p:spPr>
          <a:xfrm>
            <a:off x="5617672" y="4929525"/>
            <a:ext cx="5621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EF6A7-028A-9093-75F9-C26496E21096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sub-headline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Sub-headline Copy for additional information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FD948-6FBE-FF3A-2C28-A3386A292FAB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0ECA5-621A-15CD-F9EA-5A7C82270AD6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32485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icture containing sky, tree, person, outdoor&#10;&#10;Description automatically generated">
            <a:extLst>
              <a:ext uri="{FF2B5EF4-FFF2-40B4-BE49-F238E27FC236}">
                <a16:creationId xmlns:a16="http://schemas.microsoft.com/office/drawing/2014/main" id="{1253A784-5676-47EB-B2D7-4D39D64FC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487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A296423-4A08-4432-9FF9-98F44DEFE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7029"/>
          <a:stretch/>
        </p:blipFill>
        <p:spPr>
          <a:xfrm>
            <a:off x="8366312" y="1524004"/>
            <a:ext cx="3048002" cy="3733796"/>
          </a:xfrm>
        </p:spPr>
      </p:pic>
      <p:pic>
        <p:nvPicPr>
          <p:cNvPr id="17" name="Picture Placeholder 16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FBDA322A-E008-47B2-8D33-7F7E823DA3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13887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C112949-09C6-4985-9B8B-EBF8D2C1BE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83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C80206-A45A-494B-AE4C-D18A128A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6312" y="4876799"/>
            <a:ext cx="3048002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ADB2-9A59-4A97-93A3-5DD0B4F905C0}"/>
              </a:ext>
            </a:extLst>
          </p:cNvPr>
          <p:cNvSpPr txBox="1"/>
          <p:nvPr/>
        </p:nvSpPr>
        <p:spPr>
          <a:xfrm>
            <a:off x="8610600" y="4929525"/>
            <a:ext cx="2552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</a:t>
            </a:r>
            <a:r>
              <a:rPr lang="en-US" sz="1000" dirty="0">
                <a:solidFill>
                  <a:schemeClr val="bg1"/>
                </a:solidFill>
                <a:latin typeface="Gotham Medium" pitchFamily="50" charset="0"/>
              </a:rPr>
              <a:t>description if needed.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2E63F-F04A-0413-A28C-0A0264EE3DE1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4801A-647E-0CB5-1D7B-741BCB0861EF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sub-headline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Sub-headline Copy for additional information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2DEE6-A301-248D-34F3-42C5216E82BB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273059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F7D418-CD2C-473E-8B48-25EFF1A0BF68}"/>
              </a:ext>
            </a:extLst>
          </p:cNvPr>
          <p:cNvSpPr txBox="1"/>
          <p:nvPr/>
        </p:nvSpPr>
        <p:spPr>
          <a:xfrm>
            <a:off x="664671" y="1456654"/>
            <a:ext cx="107653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81D7D0-0AAF-4EC8-AD9C-C5D5C9AF8FFA}"/>
              </a:ext>
            </a:extLst>
          </p:cNvPr>
          <p:cNvSpPr txBox="1"/>
          <p:nvPr/>
        </p:nvSpPr>
        <p:spPr>
          <a:xfrm>
            <a:off x="647700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211D7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F528E-E7AB-4CBB-AE11-1C1BC17389EA}"/>
              </a:ext>
            </a:extLst>
          </p:cNvPr>
          <p:cNvSpPr txBox="1"/>
          <p:nvPr/>
        </p:nvSpPr>
        <p:spPr>
          <a:xfrm>
            <a:off x="3408136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211D7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91AF4-F9C1-4DD5-9491-4BD3C4761E2A}"/>
              </a:ext>
            </a:extLst>
          </p:cNvPr>
          <p:cNvSpPr txBox="1"/>
          <p:nvPr/>
        </p:nvSpPr>
        <p:spPr>
          <a:xfrm>
            <a:off x="6168572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211D7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4C05F2-63C6-4EF8-AFFE-AECD97C5BE75}"/>
              </a:ext>
            </a:extLst>
          </p:cNvPr>
          <p:cNvSpPr txBox="1"/>
          <p:nvPr/>
        </p:nvSpPr>
        <p:spPr>
          <a:xfrm>
            <a:off x="8929009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4000" dirty="0">
                <a:solidFill>
                  <a:srgbClr val="211D7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pic>
        <p:nvPicPr>
          <p:cNvPr id="11" name="Picture Placeholder 10" descr="A bus on the road&#10;&#10;Description automatically generated">
            <a:extLst>
              <a:ext uri="{FF2B5EF4-FFF2-40B4-BE49-F238E27FC236}">
                <a16:creationId xmlns:a16="http://schemas.microsoft.com/office/drawing/2014/main" id="{093C545D-94A7-49CF-0B67-793E83F32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4141"/>
          <a:stretch>
            <a:fillRect/>
          </a:stretch>
        </p:blipFill>
        <p:spPr/>
      </p:pic>
      <p:pic>
        <p:nvPicPr>
          <p:cNvPr id="17" name="Picture Placeholder 16" descr="A close-up of a car&#10;&#10;Description automatically generated">
            <a:extLst>
              <a:ext uri="{FF2B5EF4-FFF2-40B4-BE49-F238E27FC236}">
                <a16:creationId xmlns:a16="http://schemas.microsoft.com/office/drawing/2014/main" id="{732B3DCF-8AAE-8775-D9B7-DEA7BA1960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14180"/>
          <a:stretch>
            <a:fillRect/>
          </a:stretch>
        </p:blipFill>
        <p:spPr/>
      </p:pic>
      <p:pic>
        <p:nvPicPr>
          <p:cNvPr id="15" name="Picture Placeholder 14" descr="A truck driving down the road&#10;&#10;Description automatically generated">
            <a:extLst>
              <a:ext uri="{FF2B5EF4-FFF2-40B4-BE49-F238E27FC236}">
                <a16:creationId xmlns:a16="http://schemas.microsoft.com/office/drawing/2014/main" id="{387D7A67-4304-7FD7-57DF-CB282DA8A2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18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94EE1DC-9935-0B4D-998E-F37ADD7640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/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28060-756F-B02B-827D-A003122F2CBA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17C53-A54B-BD42-AB6B-3B4476C7DFB9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sub-headline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Sub-headline Copy for additional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195712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82DC5E7-4029-41E8-B3CE-6193A9EE527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40474618"/>
              </p:ext>
            </p:extLst>
          </p:nvPr>
        </p:nvGraphicFramePr>
        <p:xfrm>
          <a:off x="785813" y="1524000"/>
          <a:ext cx="1062037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1850721522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13108214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676800448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3336491517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algn="l"/>
                      <a:r>
                        <a:rPr lang="en-US" sz="16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969065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71546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20981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7101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D061D41-C18E-FCA9-A3E1-91C6BC8553F8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0DA5D-BC7F-D8C1-B153-BEE9D7679DA1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sub-headline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Sub-headline Copy for additional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336233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80b97-5fbf-4c0d-b9e7-4015cb79fe63" xsi:nil="true"/>
    <lcf76f155ced4ddcb4097134ff3c332f xmlns="4fc66733-0165-4edc-9314-7e37b2251e4a">
      <Terms xmlns="http://schemas.microsoft.com/office/infopath/2007/PartnerControls"/>
    </lcf76f155ced4ddcb4097134ff3c332f>
    <SharedWithUsers xmlns="4d380b97-5fbf-4c0d-b9e7-4015cb79fe63">
      <UserInfo>
        <DisplayName>Darci L. Mayer</DisplayName>
        <AccountId>30</AccountId>
        <AccountType/>
      </UserInfo>
      <UserInfo>
        <DisplayName>Paula Prusinski</DisplayName>
        <AccountId>311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D7860532113F448F0078F8DF5C891E" ma:contentTypeVersion="15" ma:contentTypeDescription="Create a new document." ma:contentTypeScope="" ma:versionID="ec58b6580028020bbc000889076e7f89">
  <xsd:schema xmlns:xsd="http://www.w3.org/2001/XMLSchema" xmlns:xs="http://www.w3.org/2001/XMLSchema" xmlns:p="http://schemas.microsoft.com/office/2006/metadata/properties" xmlns:ns2="4fc66733-0165-4edc-9314-7e37b2251e4a" xmlns:ns3="4d380b97-5fbf-4c0d-b9e7-4015cb79fe63" targetNamespace="http://schemas.microsoft.com/office/2006/metadata/properties" ma:root="true" ma:fieldsID="8ae19f9772e6ff7f4ba626caa795ee19" ns2:_="" ns3:_="">
    <xsd:import namespace="4fc66733-0165-4edc-9314-7e37b2251e4a"/>
    <xsd:import namespace="4d380b97-5fbf-4c0d-b9e7-4015cb79f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66733-0165-4edc-9314-7e37b2251e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c245e4a-c807-457e-bb34-6d8829bf89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80b97-5fbf-4c0d-b9e7-4015cb79fe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28071a5-9ed5-4d81-94d0-0b4f9a00fb18}" ma:internalName="TaxCatchAll" ma:showField="CatchAllData" ma:web="4d380b97-5fbf-4c0d-b9e7-4015cb79f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1DF8BA-D008-45A0-8D05-7F176BCB43EB}">
  <ds:schemaRefs>
    <ds:schemaRef ds:uri="http://schemas.microsoft.com/office/2006/metadata/properties"/>
    <ds:schemaRef ds:uri="http://schemas.microsoft.com/office/infopath/2007/PartnerControls"/>
    <ds:schemaRef ds:uri="4d380b97-5fbf-4c0d-b9e7-4015cb79fe63"/>
    <ds:schemaRef ds:uri="4fc66733-0165-4edc-9314-7e37b2251e4a"/>
  </ds:schemaRefs>
</ds:datastoreItem>
</file>

<file path=customXml/itemProps2.xml><?xml version="1.0" encoding="utf-8"?>
<ds:datastoreItem xmlns:ds="http://schemas.openxmlformats.org/officeDocument/2006/customXml" ds:itemID="{55BA37D4-9E50-4428-914D-904E2FF715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AFFE60-2289-4795-87BC-7D49C8BC6A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66733-0165-4edc-9314-7e37b2251e4a"/>
    <ds:schemaRef ds:uri="4d380b97-5fbf-4c0d-b9e7-4015cb79fe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633</Words>
  <Application>Microsoft Office PowerPoint</Application>
  <PresentationFormat>Widescreen</PresentationFormat>
  <Paragraphs>99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Bold</vt:lpstr>
      <vt:lpstr>Gotham Bold</vt:lpstr>
      <vt:lpstr>Gotham Book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Vera</dc:creator>
  <cp:lastModifiedBy>Jose Vera</cp:lastModifiedBy>
  <cp:revision>13</cp:revision>
  <dcterms:created xsi:type="dcterms:W3CDTF">2021-08-23T18:20:18Z</dcterms:created>
  <dcterms:modified xsi:type="dcterms:W3CDTF">2025-04-02T15:46:46Z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0x01010048D7860532113F448F0078F8DF5C891E</vt:lpwstr>
  </property>
  <property fmtid="{D5CDD505-2E9C-101B-9397-08002B2CF9AE}" pid="3" name="MediaServiceImageTags">
    <vt:lpwstr/>
  </property>
</Properties>
</file>