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21"/>
    <p:restoredTop sz="94693"/>
  </p:normalViewPr>
  <p:slideViewPr>
    <p:cSldViewPr snapToGrid="0" snapToObjects="1">
      <p:cViewPr varScale="1">
        <p:scale>
          <a:sx n="119" d="100"/>
          <a:sy n="119" d="100"/>
        </p:scale>
        <p:origin x="224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D1B1-9893-394F-A887-78B53911AC3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662E-E35D-2242-9031-05BE3C69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E662E-E35D-2242-9031-05BE3C6981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E662E-E35D-2242-9031-05BE3C6981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D7F1-1B13-5F44-9046-114CB5DD9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A234B-3078-2245-AD54-E9CF3AAAD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C6EAE-947D-F34D-B274-F2B340F2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716A1-32DC-B544-B171-1BB4A93C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20104-1AA1-CE43-B4CD-276F49B7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8E94-C52F-FC41-AEB5-CCC8ECC4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51681-653A-A146-86E2-92DF7BB5C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1DE0-160B-4248-BDC7-102E2256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3CD7-00D2-5846-9D53-C3140206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55E5-9F50-204B-86C0-23EF97E3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C9F66-2B39-6142-9809-2AC773110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0A97A-B4FE-4C41-A8B8-0996C56BA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08F1-71DD-7E4F-AC33-BF036D00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AFA5-D652-E640-9E56-AB344C63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9E7A-4FC2-3945-8C18-D6E52886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0D86-D3C5-ED40-83D2-1DF2E309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206C-05A9-1348-BCC4-A7711A18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AEC5E-D6C2-CE4C-B2FB-2FCCB18A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0651D-46B8-0E4F-810C-72E8A297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6974-C53B-014F-8810-09C659D6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4ADB-579A-C246-B757-A276B6F2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1AD8-81B6-B749-9941-99A724C1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2F33E-F920-264D-A443-5CE7066C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6F906-B488-5747-8ACD-D3B136C8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113A-2CF5-624E-A3A3-31C45EEC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E928-9E2C-5D4B-94B1-B11E850B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1278-EAC8-4442-B3C5-CA200F0FC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7E8D4-A1DB-C349-A0C5-11EAA22B8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0B429-9F9E-E74A-842B-AAB7B2C1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3DFA8-FEA7-C843-8452-9987BF21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64078-342D-F640-A8F9-35E24D17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EFDE-0ACA-5F4F-867A-BE75A66C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763C-95D9-054C-8FE4-4752C0C21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E21C0-FFF2-7041-A11E-D2EF2F17D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27DFC-EA3D-6746-BC17-DFE7E6E37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DB9A2D-1C9E-7A4E-B3F3-42F67673A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815C5-107D-9F4D-AAEB-E723281F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F1620-540F-6B4F-9128-1CC2DBD2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CD51CD-98E1-754A-AA68-0B6A32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7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39FE-2F57-9746-913C-557635A8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F476F-2892-0443-A887-FA8BBF63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76FCA-F9A2-6A46-B22A-7CB1812E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B267D-F918-9449-8D6A-4837F4D6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0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BA725-94E5-9D4C-8079-52936B06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D2A5-3D3D-AF4A-B327-38969B1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F9038-3038-4A40-A5E0-52D61032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F998-86A3-F249-8852-F022CCE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97A02-374B-7344-A17B-027789D7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BC536-8B85-6740-A359-554624BF4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DB903-7B84-1647-B512-729F99E4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AD2E7-431B-C848-80C7-B9100D49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7DCB3-F825-0749-87A9-FA5219C9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6E30-0D3A-F440-B0A4-FECAB0E4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2F4CE-002F-AC47-959B-E2EDC0FC9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5FBE8-F991-DB44-A54C-D1386357A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6F0EF-D245-E749-B112-06C264F9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4E933-98AD-324A-A9C6-F5B27753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EF61E-E5D1-024B-AA85-A4A448C6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F27AC-7233-C740-8A37-818AA61D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34F25-A912-C649-BAC1-50411BAA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8F38F-237A-A448-A472-B26E8FA99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CD2B-EC1F-114F-B0DE-07062D0DDDA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AAA8-161E-1D40-B37C-C32306D3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123EE-6B58-3847-AF58-1D1AE5E56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DA32-1525-E749-9DD2-E1CEBCC7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E0965-CF7C-574F-9D94-92AE0BFC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B21E4B-A1D0-5A47-8E24-9D813318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A620A-1507-1E42-AC52-7BDDB759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1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1D113-BF4A-634F-BCB5-1E221B95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EFDB8-9D25-0640-87AA-27C3F038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EFDB8-9D25-0640-87AA-27C3F038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718B9-187E-E042-B1B0-2D6CD9D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3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E6DE1-31DB-ED4D-B8A7-56CE9983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2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2FEEFB-93C7-6F49-B6B7-8AD7EABC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5FFC6D-7849-C441-A0E6-7506ECB8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4175DD-89CA-0B44-B384-C122E4CF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38E38-E97B-6847-BA81-9AAFE680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9AD61-B7C8-0B49-8566-EC4969E69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4416D-AC75-4548-AD45-4C5807CCB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4416D-AC75-4548-AD45-4C5807CCB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F42EB-16D0-124D-B25E-0FAC78529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688875-D469-B04A-878B-C24FDA91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DDE63-EF10-5849-A712-C9081DCA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1C493-14CB-5848-BBA0-3EABAD8B6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C28FA-821A-FD48-922D-7023B757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C28FA-821A-FD48-922D-7023B757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E7123-CB82-254C-9E6B-F6866B99F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7F5B1-CFB3-A34C-94FB-CA471CBF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6EC10-3242-3941-B153-7F836852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7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</Words>
  <Application>Microsoft Macintosh PowerPoint</Application>
  <PresentationFormat>Widescreen</PresentationFormat>
  <Paragraphs>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2019-09-24T18:02:54Z</dcterms:created>
  <dcterms:modified xsi:type="dcterms:W3CDTF">2019-09-25T16:28:19Z</dcterms:modified>
</cp:coreProperties>
</file>